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ppt/theme/themeOverride1.xml" ContentType="application/vnd.openxmlformats-officedocument.themeOverride+xml"/>
  <Override PartName="/ppt/theme/themeOverride2.xml" ContentType="application/vnd.openxmlformats-officedocument.themeOverride+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wmf"/><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sldIdLst>
    <p:sldId id="261" r:id="rId2"/>
    <p:sldId id="256" r:id="rId3"/>
    <p:sldId id="260" r:id="rId4"/>
    <p:sldId id="262" r:id="rId5"/>
    <p:sldId id="263" r:id="rId6"/>
    <p:sldId id="257" r:id="rId7"/>
    <p:sldId id="258" r:id="rId8"/>
    <p:sldId id="259" r:id="rId9"/>
    <p:sldId id="265" r:id="rId10"/>
    <p:sldId id="267" r:id="rId11"/>
    <p:sldId id="268" r:id="rId12"/>
    <p:sldId id="264" r:id="rId13"/>
    <p:sldId id="266" r:id="rId14"/>
    <p:sldId id="269" r:id="rId15"/>
    <p:sldId id="270" r:id="rId16"/>
    <p:sldId id="271" r:id="rId17"/>
    <p:sldId id="272" r:id="rId18"/>
    <p:sldId id="273" r:id="rId19"/>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1" autoAdjust="0"/>
    <p:restoredTop sz="94714" autoAdjust="0"/>
  </p:normalViewPr>
  <p:slideViewPr>
    <p:cSldViewPr>
      <p:cViewPr varScale="1">
        <p:scale>
          <a:sx n="66" d="100"/>
          <a:sy n="66" d="100"/>
        </p:scale>
        <p:origin x="-114" y="-21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tIns="0" rIns="18288">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lang="en-US" smtClean="0"/>
              <a:t>Click to edit Master title style</a:t>
            </a:r>
            <a:endParaRPr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smtClean="0"/>
              <a:t>Click to edit Master subtitle style</a:t>
            </a:r>
            <a:endParaRPr lang="en-US"/>
          </a:p>
        </p:txBody>
      </p:sp>
      <p:sp>
        <p:nvSpPr>
          <p:cNvPr id="4" name="Date Placeholder 29"/>
          <p:cNvSpPr>
            <a:spLocks noGrp="1"/>
          </p:cNvSpPr>
          <p:nvPr>
            <p:ph type="dt" sz="half" idx="10"/>
          </p:nvPr>
        </p:nvSpPr>
        <p:spPr/>
        <p:txBody>
          <a:bodyPr/>
          <a:lstStyle>
            <a:lvl1pPr>
              <a:defRPr/>
            </a:lvl1pPr>
          </a:lstStyle>
          <a:p>
            <a:pPr>
              <a:defRPr/>
            </a:pPr>
            <a:fld id="{ADF92A98-BE3B-4F5F-9F22-78E4922B0896}" type="datetimeFigureOut">
              <a:rPr lang="en-US"/>
              <a:pPr>
                <a:defRPr/>
              </a:pPr>
              <a:t>4/27/2008</a:t>
            </a:fld>
            <a:endParaRPr lang="en-US"/>
          </a:p>
        </p:txBody>
      </p:sp>
      <p:sp>
        <p:nvSpPr>
          <p:cNvPr id="5" name="Footer Placeholder 18"/>
          <p:cNvSpPr>
            <a:spLocks noGrp="1"/>
          </p:cNvSpPr>
          <p:nvPr>
            <p:ph type="ftr" sz="quarter" idx="11"/>
          </p:nvPr>
        </p:nvSpPr>
        <p:spPr/>
        <p:txBody>
          <a:bodyPr/>
          <a:lstStyle>
            <a:lvl1pPr>
              <a:defRPr/>
            </a:lvl1pPr>
          </a:lstStyle>
          <a:p>
            <a:pPr>
              <a:defRPr/>
            </a:pPr>
            <a:endParaRPr lang="en-US"/>
          </a:p>
        </p:txBody>
      </p:sp>
      <p:sp>
        <p:nvSpPr>
          <p:cNvPr id="6" name="Slide Number Placeholder 26"/>
          <p:cNvSpPr>
            <a:spLocks noGrp="1"/>
          </p:cNvSpPr>
          <p:nvPr>
            <p:ph type="sldNum" sz="quarter" idx="12"/>
          </p:nvPr>
        </p:nvSpPr>
        <p:spPr/>
        <p:txBody>
          <a:bodyPr/>
          <a:lstStyle>
            <a:lvl1pPr>
              <a:defRPr/>
            </a:lvl1pPr>
          </a:lstStyle>
          <a:p>
            <a:pPr>
              <a:defRPr/>
            </a:pPr>
            <a:fld id="{9724CFDC-6B00-4BAB-A65A-D2456868A999}" type="slidenum">
              <a:rPr lang="en-US"/>
              <a:pPr>
                <a:defRPr/>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9"/>
          <p:cNvSpPr>
            <a:spLocks noGrp="1"/>
          </p:cNvSpPr>
          <p:nvPr>
            <p:ph type="dt" sz="half" idx="10"/>
          </p:nvPr>
        </p:nvSpPr>
        <p:spPr/>
        <p:txBody>
          <a:bodyPr/>
          <a:lstStyle>
            <a:lvl1pPr>
              <a:defRPr/>
            </a:lvl1pPr>
          </a:lstStyle>
          <a:p>
            <a:pPr>
              <a:defRPr/>
            </a:pPr>
            <a:fld id="{60647D06-D20E-41AE-AB94-9014100E612F}" type="datetimeFigureOut">
              <a:rPr lang="en-US"/>
              <a:pPr>
                <a:defRPr/>
              </a:pPr>
              <a:t>4/27/2008</a:t>
            </a:fld>
            <a:endParaRPr lang="en-US"/>
          </a:p>
        </p:txBody>
      </p:sp>
      <p:sp>
        <p:nvSpPr>
          <p:cNvPr id="5" name="Footer Placeholder 21"/>
          <p:cNvSpPr>
            <a:spLocks noGrp="1"/>
          </p:cNvSpPr>
          <p:nvPr>
            <p:ph type="ftr" sz="quarter" idx="11"/>
          </p:nvPr>
        </p:nvSpPr>
        <p:spPr/>
        <p:txBody>
          <a:bodyPr/>
          <a:lstStyle>
            <a:lvl1pPr>
              <a:defRPr/>
            </a:lvl1pPr>
          </a:lstStyle>
          <a:p>
            <a:pPr>
              <a:defRPr/>
            </a:pPr>
            <a:endParaRPr lang="en-US"/>
          </a:p>
        </p:txBody>
      </p:sp>
      <p:sp>
        <p:nvSpPr>
          <p:cNvPr id="6" name="Slide Number Placeholder 17"/>
          <p:cNvSpPr>
            <a:spLocks noGrp="1"/>
          </p:cNvSpPr>
          <p:nvPr>
            <p:ph type="sldNum" sz="quarter" idx="12"/>
          </p:nvPr>
        </p:nvSpPr>
        <p:spPr/>
        <p:txBody>
          <a:bodyPr/>
          <a:lstStyle>
            <a:lvl1pPr>
              <a:defRPr/>
            </a:lvl1pPr>
          </a:lstStyle>
          <a:p>
            <a:pPr>
              <a:defRPr/>
            </a:pPr>
            <a:fld id="{5CD82F12-CA80-41B9-8510-E9532771BC6A}"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9"/>
          <p:cNvSpPr>
            <a:spLocks noGrp="1"/>
          </p:cNvSpPr>
          <p:nvPr>
            <p:ph type="dt" sz="half" idx="10"/>
          </p:nvPr>
        </p:nvSpPr>
        <p:spPr/>
        <p:txBody>
          <a:bodyPr/>
          <a:lstStyle>
            <a:lvl1pPr>
              <a:defRPr/>
            </a:lvl1pPr>
          </a:lstStyle>
          <a:p>
            <a:pPr>
              <a:defRPr/>
            </a:pPr>
            <a:fld id="{A5957567-E0E8-4FB1-B9EE-BBDCA52B2045}" type="datetimeFigureOut">
              <a:rPr lang="en-US"/>
              <a:pPr>
                <a:defRPr/>
              </a:pPr>
              <a:t>4/27/2008</a:t>
            </a:fld>
            <a:endParaRPr lang="en-US"/>
          </a:p>
        </p:txBody>
      </p:sp>
      <p:sp>
        <p:nvSpPr>
          <p:cNvPr id="5" name="Footer Placeholder 21"/>
          <p:cNvSpPr>
            <a:spLocks noGrp="1"/>
          </p:cNvSpPr>
          <p:nvPr>
            <p:ph type="ftr" sz="quarter" idx="11"/>
          </p:nvPr>
        </p:nvSpPr>
        <p:spPr/>
        <p:txBody>
          <a:bodyPr/>
          <a:lstStyle>
            <a:lvl1pPr>
              <a:defRPr/>
            </a:lvl1pPr>
          </a:lstStyle>
          <a:p>
            <a:pPr>
              <a:defRPr/>
            </a:pPr>
            <a:endParaRPr lang="en-US"/>
          </a:p>
        </p:txBody>
      </p:sp>
      <p:sp>
        <p:nvSpPr>
          <p:cNvPr id="6" name="Slide Number Placeholder 17"/>
          <p:cNvSpPr>
            <a:spLocks noGrp="1"/>
          </p:cNvSpPr>
          <p:nvPr>
            <p:ph type="sldNum" sz="quarter" idx="12"/>
          </p:nvPr>
        </p:nvSpPr>
        <p:spPr/>
        <p:txBody>
          <a:bodyPr/>
          <a:lstStyle>
            <a:lvl1pPr>
              <a:defRPr/>
            </a:lvl1pPr>
          </a:lstStyle>
          <a:p>
            <a:pPr>
              <a:defRPr/>
            </a:pPr>
            <a:fld id="{66EA644C-F244-425B-876C-41E1E838D33E}"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9"/>
          <p:cNvSpPr>
            <a:spLocks noGrp="1"/>
          </p:cNvSpPr>
          <p:nvPr>
            <p:ph type="dt" sz="half" idx="10"/>
          </p:nvPr>
        </p:nvSpPr>
        <p:spPr/>
        <p:txBody>
          <a:bodyPr/>
          <a:lstStyle>
            <a:lvl1pPr>
              <a:defRPr/>
            </a:lvl1pPr>
          </a:lstStyle>
          <a:p>
            <a:pPr>
              <a:defRPr/>
            </a:pPr>
            <a:fld id="{377AFF3A-C235-461F-BA85-12B88F067FD4}" type="datetimeFigureOut">
              <a:rPr lang="en-US"/>
              <a:pPr>
                <a:defRPr/>
              </a:pPr>
              <a:t>4/27/2008</a:t>
            </a:fld>
            <a:endParaRPr lang="en-US"/>
          </a:p>
        </p:txBody>
      </p:sp>
      <p:sp>
        <p:nvSpPr>
          <p:cNvPr id="5" name="Footer Placeholder 21"/>
          <p:cNvSpPr>
            <a:spLocks noGrp="1"/>
          </p:cNvSpPr>
          <p:nvPr>
            <p:ph type="ftr" sz="quarter" idx="11"/>
          </p:nvPr>
        </p:nvSpPr>
        <p:spPr/>
        <p:txBody>
          <a:bodyPr/>
          <a:lstStyle>
            <a:lvl1pPr>
              <a:defRPr/>
            </a:lvl1pPr>
          </a:lstStyle>
          <a:p>
            <a:pPr>
              <a:defRPr/>
            </a:pPr>
            <a:endParaRPr lang="en-US"/>
          </a:p>
        </p:txBody>
      </p:sp>
      <p:sp>
        <p:nvSpPr>
          <p:cNvPr id="6" name="Slide Number Placeholder 17"/>
          <p:cNvSpPr>
            <a:spLocks noGrp="1"/>
          </p:cNvSpPr>
          <p:nvPr>
            <p:ph type="sldNum" sz="quarter" idx="12"/>
          </p:nvPr>
        </p:nvSpPr>
        <p:spPr/>
        <p:txBody>
          <a:bodyPr/>
          <a:lstStyle>
            <a:lvl1pPr>
              <a:defRPr/>
            </a:lvl1pPr>
          </a:lstStyle>
          <a:p>
            <a:pPr>
              <a:defRPr/>
            </a:pPr>
            <a:fld id="{82FA3725-95DB-454D-9EF2-50A05E423F61}"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tIns="0">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lang="en-US" smtClean="0"/>
              <a:t>Click to edit Master title style</a:t>
            </a:r>
            <a:endParaRPr lang="en-US"/>
          </a:p>
        </p:txBody>
      </p:sp>
      <p:sp>
        <p:nvSpPr>
          <p:cNvPr id="3" name="Text Placeholder 2"/>
          <p:cNvSpPr>
            <a:spLocks noGrp="1"/>
          </p:cNvSpPr>
          <p:nvPr>
            <p:ph type="body" idx="1"/>
          </p:nvPr>
        </p:nvSpPr>
        <p:spPr>
          <a:xfrm>
            <a:off x="530352" y="2704664"/>
            <a:ext cx="7772400" cy="1509712"/>
          </a:xfrm>
        </p:spPr>
        <p:txBody>
          <a:bodyPr lIns="45720" rIns="45720"/>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C291E836-459A-4F86-BF4F-D61E12E265B8}" type="datetimeFigureOut">
              <a:rPr lang="en-US"/>
              <a:pPr>
                <a:defRPr/>
              </a:pPr>
              <a:t>4/27/2008</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45AAD305-4500-4809-B63F-C7A611A467B1}" type="slidenum">
              <a:rPr lang="en-US"/>
              <a:pPr>
                <a:defRPr/>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9"/>
          <p:cNvSpPr>
            <a:spLocks noGrp="1"/>
          </p:cNvSpPr>
          <p:nvPr>
            <p:ph type="dt" sz="half" idx="10"/>
          </p:nvPr>
        </p:nvSpPr>
        <p:spPr/>
        <p:txBody>
          <a:bodyPr/>
          <a:lstStyle>
            <a:lvl1pPr>
              <a:defRPr/>
            </a:lvl1pPr>
          </a:lstStyle>
          <a:p>
            <a:pPr>
              <a:defRPr/>
            </a:pPr>
            <a:fld id="{92BDB453-9B59-4D08-BEC7-DE3EFDB1DEB5}" type="datetimeFigureOut">
              <a:rPr lang="en-US"/>
              <a:pPr>
                <a:defRPr/>
              </a:pPr>
              <a:t>4/27/2008</a:t>
            </a:fld>
            <a:endParaRPr lang="en-US"/>
          </a:p>
        </p:txBody>
      </p:sp>
      <p:sp>
        <p:nvSpPr>
          <p:cNvPr id="6" name="Footer Placeholder 21"/>
          <p:cNvSpPr>
            <a:spLocks noGrp="1"/>
          </p:cNvSpPr>
          <p:nvPr>
            <p:ph type="ftr" sz="quarter" idx="11"/>
          </p:nvPr>
        </p:nvSpPr>
        <p:spPr/>
        <p:txBody>
          <a:bodyPr/>
          <a:lstStyle>
            <a:lvl1pPr>
              <a:defRPr/>
            </a:lvl1pPr>
          </a:lstStyle>
          <a:p>
            <a:pPr>
              <a:defRPr/>
            </a:pPr>
            <a:endParaRPr lang="en-US"/>
          </a:p>
        </p:txBody>
      </p:sp>
      <p:sp>
        <p:nvSpPr>
          <p:cNvPr id="7" name="Slide Number Placeholder 17"/>
          <p:cNvSpPr>
            <a:spLocks noGrp="1"/>
          </p:cNvSpPr>
          <p:nvPr>
            <p:ph type="sldNum" sz="quarter" idx="12"/>
          </p:nvPr>
        </p:nvSpPr>
        <p:spPr/>
        <p:txBody>
          <a:bodyPr/>
          <a:lstStyle>
            <a:lvl1pPr>
              <a:defRPr/>
            </a:lvl1pPr>
          </a:lstStyle>
          <a:p>
            <a:pPr>
              <a:defRPr/>
            </a:pPr>
            <a:fld id="{6A6965CF-2C07-43F6-816B-C7922F00CEE8}"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9"/>
          <p:cNvSpPr>
            <a:spLocks noGrp="1"/>
          </p:cNvSpPr>
          <p:nvPr>
            <p:ph type="dt" sz="half" idx="10"/>
          </p:nvPr>
        </p:nvSpPr>
        <p:spPr/>
        <p:txBody>
          <a:bodyPr/>
          <a:lstStyle>
            <a:lvl1pPr>
              <a:defRPr/>
            </a:lvl1pPr>
          </a:lstStyle>
          <a:p>
            <a:pPr>
              <a:defRPr/>
            </a:pPr>
            <a:fld id="{F7D139A7-DE6A-46B7-A9AC-A3B62A33A957}" type="datetimeFigureOut">
              <a:rPr lang="en-US"/>
              <a:pPr>
                <a:defRPr/>
              </a:pPr>
              <a:t>4/27/2008</a:t>
            </a:fld>
            <a:endParaRPr lang="en-US"/>
          </a:p>
        </p:txBody>
      </p:sp>
      <p:sp>
        <p:nvSpPr>
          <p:cNvPr id="8" name="Footer Placeholder 21"/>
          <p:cNvSpPr>
            <a:spLocks noGrp="1"/>
          </p:cNvSpPr>
          <p:nvPr>
            <p:ph type="ftr" sz="quarter" idx="11"/>
          </p:nvPr>
        </p:nvSpPr>
        <p:spPr/>
        <p:txBody>
          <a:bodyPr/>
          <a:lstStyle>
            <a:lvl1pPr>
              <a:defRPr/>
            </a:lvl1pPr>
          </a:lstStyle>
          <a:p>
            <a:pPr>
              <a:defRPr/>
            </a:pPr>
            <a:endParaRPr lang="en-US"/>
          </a:p>
        </p:txBody>
      </p:sp>
      <p:sp>
        <p:nvSpPr>
          <p:cNvPr id="9" name="Slide Number Placeholder 17"/>
          <p:cNvSpPr>
            <a:spLocks noGrp="1"/>
          </p:cNvSpPr>
          <p:nvPr>
            <p:ph type="sldNum" sz="quarter" idx="12"/>
          </p:nvPr>
        </p:nvSpPr>
        <p:spPr/>
        <p:txBody>
          <a:bodyPr/>
          <a:lstStyle>
            <a:lvl1pPr>
              <a:defRPr/>
            </a:lvl1pPr>
          </a:lstStyle>
          <a:p>
            <a:pPr>
              <a:defRPr/>
            </a:pPr>
            <a:fld id="{38A7BF13-A987-4827-88F8-62836D76B290}"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lang="en-US" smtClean="0"/>
              <a:t>Click to edit Master title style</a:t>
            </a:r>
            <a:endParaRPr lang="en-US"/>
          </a:p>
        </p:txBody>
      </p:sp>
      <p:sp>
        <p:nvSpPr>
          <p:cNvPr id="3" name="Date Placeholder 9"/>
          <p:cNvSpPr>
            <a:spLocks noGrp="1"/>
          </p:cNvSpPr>
          <p:nvPr>
            <p:ph type="dt" sz="half" idx="10"/>
          </p:nvPr>
        </p:nvSpPr>
        <p:spPr/>
        <p:txBody>
          <a:bodyPr/>
          <a:lstStyle>
            <a:lvl1pPr>
              <a:defRPr/>
            </a:lvl1pPr>
          </a:lstStyle>
          <a:p>
            <a:pPr>
              <a:defRPr/>
            </a:pPr>
            <a:fld id="{2D9294A9-F126-4229-933F-D890AE227961}" type="datetimeFigureOut">
              <a:rPr lang="en-US"/>
              <a:pPr>
                <a:defRPr/>
              </a:pPr>
              <a:t>4/27/2008</a:t>
            </a:fld>
            <a:endParaRPr lang="en-US"/>
          </a:p>
        </p:txBody>
      </p:sp>
      <p:sp>
        <p:nvSpPr>
          <p:cNvPr id="4" name="Footer Placeholder 21"/>
          <p:cNvSpPr>
            <a:spLocks noGrp="1"/>
          </p:cNvSpPr>
          <p:nvPr>
            <p:ph type="ftr" sz="quarter" idx="11"/>
          </p:nvPr>
        </p:nvSpPr>
        <p:spPr/>
        <p:txBody>
          <a:bodyPr/>
          <a:lstStyle>
            <a:lvl1pPr>
              <a:defRPr/>
            </a:lvl1pPr>
          </a:lstStyle>
          <a:p>
            <a:pPr>
              <a:defRPr/>
            </a:pPr>
            <a:endParaRPr lang="en-US"/>
          </a:p>
        </p:txBody>
      </p:sp>
      <p:sp>
        <p:nvSpPr>
          <p:cNvPr id="5" name="Slide Number Placeholder 17"/>
          <p:cNvSpPr>
            <a:spLocks noGrp="1"/>
          </p:cNvSpPr>
          <p:nvPr>
            <p:ph type="sldNum" sz="quarter" idx="12"/>
          </p:nvPr>
        </p:nvSpPr>
        <p:spPr/>
        <p:txBody>
          <a:bodyPr/>
          <a:lstStyle>
            <a:lvl1pPr>
              <a:defRPr/>
            </a:lvl1pPr>
          </a:lstStyle>
          <a:p>
            <a:pPr>
              <a:defRPr/>
            </a:pPr>
            <a:fld id="{B3438520-54B1-45B9-9B98-B73386010907}"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9"/>
          <p:cNvSpPr>
            <a:spLocks noGrp="1"/>
          </p:cNvSpPr>
          <p:nvPr>
            <p:ph type="dt" sz="half" idx="10"/>
          </p:nvPr>
        </p:nvSpPr>
        <p:spPr/>
        <p:txBody>
          <a:bodyPr/>
          <a:lstStyle>
            <a:lvl1pPr>
              <a:defRPr/>
            </a:lvl1pPr>
          </a:lstStyle>
          <a:p>
            <a:pPr>
              <a:defRPr/>
            </a:pPr>
            <a:fld id="{49BE122C-7617-4627-AE54-B736D73CDC76}" type="datetimeFigureOut">
              <a:rPr lang="en-US"/>
              <a:pPr>
                <a:defRPr/>
              </a:pPr>
              <a:t>4/27/2008</a:t>
            </a:fld>
            <a:endParaRPr lang="en-US"/>
          </a:p>
        </p:txBody>
      </p:sp>
      <p:sp>
        <p:nvSpPr>
          <p:cNvPr id="3" name="Footer Placeholder 21"/>
          <p:cNvSpPr>
            <a:spLocks noGrp="1"/>
          </p:cNvSpPr>
          <p:nvPr>
            <p:ph type="ftr" sz="quarter" idx="11"/>
          </p:nvPr>
        </p:nvSpPr>
        <p:spPr/>
        <p:txBody>
          <a:bodyPr/>
          <a:lstStyle>
            <a:lvl1pPr>
              <a:defRPr/>
            </a:lvl1pPr>
          </a:lstStyle>
          <a:p>
            <a:pPr>
              <a:defRPr/>
            </a:pPr>
            <a:endParaRPr lang="en-US"/>
          </a:p>
        </p:txBody>
      </p:sp>
      <p:sp>
        <p:nvSpPr>
          <p:cNvPr id="4" name="Slide Number Placeholder 17"/>
          <p:cNvSpPr>
            <a:spLocks noGrp="1"/>
          </p:cNvSpPr>
          <p:nvPr>
            <p:ph type="sldNum" sz="quarter" idx="12"/>
          </p:nvPr>
        </p:nvSpPr>
        <p:spPr/>
        <p:txBody>
          <a:bodyPr/>
          <a:lstStyle>
            <a:lvl1pPr>
              <a:defRPr/>
            </a:lvl1pPr>
          </a:lstStyle>
          <a:p>
            <a:pPr>
              <a:defRPr/>
            </a:pPr>
            <a:fld id="{D0EA7FAF-2C08-4564-BF06-F2970803732F}"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a:noAutofit/>
          </a:bodyPr>
          <a:lstStyle>
            <a:lvl1pPr algn="l" rtl="0">
              <a:spcBef>
                <a:spcPct val="0"/>
              </a:spcBef>
              <a:buNone/>
              <a:defRPr sz="2600" b="0">
                <a:ln>
                  <a:noFill/>
                </a:ln>
                <a:solidFill>
                  <a:schemeClr val="tx2"/>
                </a:solidFill>
                <a:effectLst/>
                <a:latin typeface="+mj-lt"/>
                <a:ea typeface="+mj-ea"/>
                <a:cs typeface="+mj-cs"/>
              </a:defRPr>
            </a:lvl1pPr>
          </a:lstStyle>
          <a:p>
            <a:r>
              <a:rPr lang="en-US" smtClean="0"/>
              <a:t>Click to edit Master title style</a:t>
            </a:r>
            <a:endParaRPr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a:r>
              <a:rPr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9"/>
          <p:cNvSpPr>
            <a:spLocks noGrp="1"/>
          </p:cNvSpPr>
          <p:nvPr>
            <p:ph type="dt" sz="half" idx="10"/>
          </p:nvPr>
        </p:nvSpPr>
        <p:spPr/>
        <p:txBody>
          <a:bodyPr/>
          <a:lstStyle>
            <a:lvl1pPr>
              <a:defRPr/>
            </a:lvl1pPr>
          </a:lstStyle>
          <a:p>
            <a:pPr>
              <a:defRPr/>
            </a:pPr>
            <a:fld id="{79EBA222-8BFF-4209-8383-A7D8381C35F2}" type="datetimeFigureOut">
              <a:rPr lang="en-US"/>
              <a:pPr>
                <a:defRPr/>
              </a:pPr>
              <a:t>4/27/2008</a:t>
            </a:fld>
            <a:endParaRPr lang="en-US"/>
          </a:p>
        </p:txBody>
      </p:sp>
      <p:sp>
        <p:nvSpPr>
          <p:cNvPr id="6" name="Footer Placeholder 21"/>
          <p:cNvSpPr>
            <a:spLocks noGrp="1"/>
          </p:cNvSpPr>
          <p:nvPr>
            <p:ph type="ftr" sz="quarter" idx="11"/>
          </p:nvPr>
        </p:nvSpPr>
        <p:spPr/>
        <p:txBody>
          <a:bodyPr/>
          <a:lstStyle>
            <a:lvl1pPr>
              <a:defRPr/>
            </a:lvl1pPr>
          </a:lstStyle>
          <a:p>
            <a:pPr>
              <a:defRPr/>
            </a:pPr>
            <a:endParaRPr lang="en-US"/>
          </a:p>
        </p:txBody>
      </p:sp>
      <p:sp>
        <p:nvSpPr>
          <p:cNvPr id="7" name="Slide Number Placeholder 17"/>
          <p:cNvSpPr>
            <a:spLocks noGrp="1"/>
          </p:cNvSpPr>
          <p:nvPr>
            <p:ph type="sldNum" sz="quarter" idx="12"/>
          </p:nvPr>
        </p:nvSpPr>
        <p:spPr/>
        <p:txBody>
          <a:bodyPr/>
          <a:lstStyle>
            <a:lvl1pPr>
              <a:defRPr/>
            </a:lvl1pPr>
          </a:lstStyle>
          <a:p>
            <a:pPr>
              <a:defRPr/>
            </a:pPr>
            <a:fld id="{F660C5B5-78EE-4295-B164-54B449AC7F98}"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5" name="Snip and Round Single Corner Rectangle 8"/>
          <p:cNvSpPr/>
          <p:nvPr/>
        </p:nvSpPr>
        <p:spPr>
          <a:xfrm rot="420000" flipV="1">
            <a:off x="3165475" y="1108075"/>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6" name="Right Triangle 11"/>
          <p:cNvSpPr/>
          <p:nvPr/>
        </p:nvSpPr>
        <p:spPr>
          <a:xfrm rot="420000" flipV="1">
            <a:off x="8004175" y="5359400"/>
            <a:ext cx="155575" cy="155575"/>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7"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a:latin typeface="+mn-lt"/>
            </a:endParaRPr>
          </a:p>
        </p:txBody>
      </p:sp>
      <p:sp>
        <p:nvSpPr>
          <p:cNvPr id="8"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a:latin typeface="+mn-lt"/>
            </a:endParaRPr>
          </a:p>
        </p:txBody>
      </p:sp>
      <p:sp>
        <p:nvSpPr>
          <p:cNvPr id="2" name="Title 1"/>
          <p:cNvSpPr>
            <a:spLocks noGrp="1"/>
          </p:cNvSpPr>
          <p:nvPr>
            <p:ph type="title"/>
          </p:nvPr>
        </p:nvSpPr>
        <p:spPr>
          <a:xfrm>
            <a:off x="609600" y="1176996"/>
            <a:ext cx="2212848" cy="1582621"/>
          </a:xfrm>
        </p:spPr>
        <p:txBody>
          <a:bodyPr lIns="45720" rIns="45720" bIns="45720"/>
          <a:lstStyle>
            <a:lvl1pPr algn="l">
              <a:buNone/>
              <a:defRPr sz="2000" b="1">
                <a:solidFill>
                  <a:schemeClr val="tx2"/>
                </a:solidFill>
              </a:defRPr>
            </a:lvl1pPr>
          </a:lstStyle>
          <a:p>
            <a:r>
              <a:rPr lang="en-US" smtClean="0"/>
              <a:t>Click to edit Master title style</a:t>
            </a:r>
            <a:endParaRPr lang="en-US"/>
          </a:p>
        </p:txBody>
      </p:sp>
      <p:sp>
        <p:nvSpPr>
          <p:cNvPr id="4" name="Text Placeholder 3"/>
          <p:cNvSpPr>
            <a:spLocks noGrp="1"/>
          </p:cNvSpPr>
          <p:nvPr>
            <p:ph type="body" sz="half" idx="2"/>
          </p:nvPr>
        </p:nvSpPr>
        <p:spPr>
          <a:xfrm>
            <a:off x="609600" y="2828785"/>
            <a:ext cx="2209800" cy="2179320"/>
          </a:xfrm>
        </p:spPr>
        <p:txBody>
          <a:bodyPr lIns="64008" rIns="45720"/>
          <a:lstStyle>
            <a:lvl1pPr marL="0" indent="0" algn="l">
              <a:spcBef>
                <a:spcPts val="250"/>
              </a:spcBef>
              <a:buFontTx/>
              <a:buNone/>
              <a:defRPr sz="1300"/>
            </a:lvl1pPr>
            <a:lvl2pPr>
              <a:defRPr sz="1200"/>
            </a:lvl2pPr>
            <a:lvl3pPr>
              <a:defRPr sz="1000"/>
            </a:lvl3pPr>
            <a:lvl4pPr>
              <a:defRPr sz="900"/>
            </a:lvl4pPr>
            <a:lvl5pPr>
              <a:defRPr sz="900"/>
            </a:lvl5pPr>
          </a:lstStyle>
          <a:p>
            <a:pPr lvl="0"/>
            <a:r>
              <a:rPr lang="en-US" smtClean="0"/>
              <a:t>Click to edit Master text styles</a:t>
            </a:r>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normAutofit/>
          </a:bodyPr>
          <a:lstStyle>
            <a:lvl1pPr marL="0" indent="0">
              <a:buNone/>
              <a:defRPr sz="3200"/>
            </a:lvl1pPr>
          </a:lstStyle>
          <a:p>
            <a:pPr lvl="0"/>
            <a:r>
              <a:rPr lang="en-US" noProof="0" smtClean="0"/>
              <a:t>Click icon to add picture</a:t>
            </a:r>
            <a:endParaRPr lang="en-US" noProof="0" dirty="0"/>
          </a:p>
        </p:txBody>
      </p:sp>
      <p:sp>
        <p:nvSpPr>
          <p:cNvPr id="9" name="Date Placeholder 4"/>
          <p:cNvSpPr>
            <a:spLocks noGrp="1"/>
          </p:cNvSpPr>
          <p:nvPr>
            <p:ph type="dt" sz="half" idx="10"/>
          </p:nvPr>
        </p:nvSpPr>
        <p:spPr/>
        <p:txBody>
          <a:bodyPr/>
          <a:lstStyle>
            <a:lvl1pPr>
              <a:defRPr/>
            </a:lvl1pPr>
          </a:lstStyle>
          <a:p>
            <a:pPr>
              <a:defRPr/>
            </a:pPr>
            <a:fld id="{3178E98D-9887-4360-BC5C-03BEEC475E38}" type="datetimeFigureOut">
              <a:rPr lang="en-US"/>
              <a:pPr>
                <a:defRPr/>
              </a:pPr>
              <a:t>4/27/2008</a:t>
            </a:fld>
            <a:endParaRPr lang="en-US"/>
          </a:p>
        </p:txBody>
      </p:sp>
      <p:sp>
        <p:nvSpPr>
          <p:cNvPr id="10" name="Footer Placeholder 5"/>
          <p:cNvSpPr>
            <a:spLocks noGrp="1"/>
          </p:cNvSpPr>
          <p:nvPr>
            <p:ph type="ftr" sz="quarter" idx="11"/>
          </p:nvPr>
        </p:nvSpPr>
        <p:spPr/>
        <p:txBody>
          <a:bodyPr/>
          <a:lstStyle>
            <a:lvl1pPr>
              <a:defRPr/>
            </a:lvl1pPr>
          </a:lstStyle>
          <a:p>
            <a:pPr>
              <a:defRPr/>
            </a:pPr>
            <a:endParaRPr lang="en-US"/>
          </a:p>
        </p:txBody>
      </p:sp>
      <p:sp>
        <p:nvSpPr>
          <p:cNvPr id="11" name="Slide Number Placeholder 6"/>
          <p:cNvSpPr>
            <a:spLocks noGrp="1"/>
          </p:cNvSpPr>
          <p:nvPr>
            <p:ph type="sldNum" sz="quarter" idx="12"/>
          </p:nvPr>
        </p:nvSpPr>
        <p:spPr>
          <a:xfrm>
            <a:off x="8077200" y="6356350"/>
            <a:ext cx="609600" cy="365125"/>
          </a:xfrm>
        </p:spPr>
        <p:txBody>
          <a:bodyPr/>
          <a:lstStyle>
            <a:lvl1pPr>
              <a:defRPr/>
            </a:lvl1pPr>
          </a:lstStyle>
          <a:p>
            <a:pPr>
              <a:defRPr/>
            </a:pPr>
            <a:fld id="{2D424C70-7055-4F83-B3DF-99BB91E6D70F}"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938"/>
            <a:ext cx="9163050" cy="1041401"/>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a:latin typeface="+mn-lt"/>
            </a:endParaRPr>
          </a:p>
        </p:txBody>
      </p:sp>
      <p:sp>
        <p:nvSpPr>
          <p:cNvPr id="8" name="Freeform 7"/>
          <p:cNvSpPr>
            <a:spLocks/>
          </p:cNvSpPr>
          <p:nvPr/>
        </p:nvSpPr>
        <p:spPr bwMode="auto">
          <a:xfrm>
            <a:off x="4381500" y="-7938"/>
            <a:ext cx="4762500" cy="638176"/>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a:latin typeface="+mn-lt"/>
            </a:endParaRPr>
          </a:p>
        </p:txBody>
      </p:sp>
      <p:sp>
        <p:nvSpPr>
          <p:cNvPr id="1028" name="Title Placeholder 8"/>
          <p:cNvSpPr>
            <a:spLocks noGrp="1"/>
          </p:cNvSpPr>
          <p:nvPr>
            <p:ph type="title"/>
          </p:nvPr>
        </p:nvSpPr>
        <p:spPr bwMode="auto">
          <a:xfrm>
            <a:off x="457200" y="704850"/>
            <a:ext cx="8229600" cy="1143000"/>
          </a:xfrm>
          <a:prstGeom prst="rect">
            <a:avLst/>
          </a:prstGeom>
          <a:noFill/>
          <a:ln w="9525">
            <a:noFill/>
            <a:miter lim="800000"/>
            <a:headEnd/>
            <a:tailEnd/>
          </a:ln>
        </p:spPr>
        <p:txBody>
          <a:bodyPr vert="horz" wrap="square" lIns="0" tIns="45720" rIns="0" bIns="0" numCol="1" anchor="b" anchorCtr="0" compatLnSpc="1">
            <a:prstTxWarp prst="textNoShape">
              <a:avLst/>
            </a:prstTxWarp>
          </a:bodyPr>
          <a:lstStyle/>
          <a:p>
            <a:pPr lvl="0"/>
            <a:r>
              <a:rPr lang="en-US" smtClean="0"/>
              <a:t>Click to edit Master title style</a:t>
            </a:r>
          </a:p>
        </p:txBody>
      </p:sp>
      <p:sp>
        <p:nvSpPr>
          <p:cNvPr id="1029" name="Text Placeholder 29"/>
          <p:cNvSpPr>
            <a:spLocks noGrp="1"/>
          </p:cNvSpPr>
          <p:nvPr>
            <p:ph type="body" idx="1"/>
          </p:nvPr>
        </p:nvSpPr>
        <p:spPr bwMode="auto">
          <a:xfrm>
            <a:off x="457200" y="1935163"/>
            <a:ext cx="8229600" cy="4389437"/>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fontAlgn="auto" latinLnBrk="0" hangingPunct="1">
              <a:spcBef>
                <a:spcPts val="0"/>
              </a:spcBef>
              <a:spcAft>
                <a:spcPts val="0"/>
              </a:spcAft>
              <a:defRPr kumimoji="0" sz="1200" smtClean="0">
                <a:solidFill>
                  <a:schemeClr val="tx2">
                    <a:shade val="90000"/>
                  </a:schemeClr>
                </a:solidFill>
                <a:latin typeface="+mn-lt"/>
              </a:defRPr>
            </a:lvl1pPr>
          </a:lstStyle>
          <a:p>
            <a:pPr>
              <a:defRPr/>
            </a:pPr>
            <a:fld id="{6CE44F41-1EF3-44E6-8FFF-9C4509384C9E}" type="datetimeFigureOut">
              <a:rPr lang="en-US"/>
              <a:pPr>
                <a:defRPr/>
              </a:pPr>
              <a:t>4/27/2008</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fontAlgn="auto" latinLnBrk="0" hangingPunct="1">
              <a:spcBef>
                <a:spcPts val="0"/>
              </a:spcBef>
              <a:spcAft>
                <a:spcPts val="0"/>
              </a:spcAft>
              <a:defRPr kumimoji="0" sz="1200">
                <a:solidFill>
                  <a:schemeClr val="tx2">
                    <a:shade val="90000"/>
                  </a:schemeClr>
                </a:solidFill>
                <a:latin typeface="+mn-lt"/>
              </a:defRPr>
            </a:lvl1pPr>
          </a:lstStyle>
          <a:p>
            <a:pPr>
              <a:defRPr/>
            </a:pPr>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fontAlgn="auto" latinLnBrk="0" hangingPunct="1">
              <a:spcBef>
                <a:spcPts val="0"/>
              </a:spcBef>
              <a:spcAft>
                <a:spcPts val="0"/>
              </a:spcAft>
              <a:defRPr kumimoji="0" sz="1200" smtClean="0">
                <a:solidFill>
                  <a:schemeClr val="tx2">
                    <a:shade val="90000"/>
                  </a:schemeClr>
                </a:solidFill>
                <a:latin typeface="+mn-lt"/>
              </a:defRPr>
            </a:lvl1pPr>
          </a:lstStyle>
          <a:p>
            <a:pPr>
              <a:defRPr/>
            </a:pPr>
            <a:fld id="{5FEC145F-EC40-405F-86A7-EAFC25BAAD93}" type="slidenum">
              <a:rPr lang="en-US"/>
              <a:pPr>
                <a:defRPr/>
              </a:pPr>
              <a:t>‹#›</a:t>
            </a:fld>
            <a:endParaRPr lang="en-US"/>
          </a:p>
        </p:txBody>
      </p:sp>
      <p:grpSp>
        <p:nvGrpSpPr>
          <p:cNvPr id="1033" name="Group 1"/>
          <p:cNvGrpSpPr>
            <a:grpSpLocks/>
          </p:cNvGrpSpPr>
          <p:nvPr/>
        </p:nvGrpSpPr>
        <p:grpSpPr bwMode="auto">
          <a:xfrm>
            <a:off x="-19050" y="203200"/>
            <a:ext cx="9180513" cy="647700"/>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a:lstStyle/>
            <a:p>
              <a:pPr fontAlgn="auto">
                <a:spcBef>
                  <a:spcPts val="0"/>
                </a:spcBef>
                <a:spcAft>
                  <a:spcPts val="0"/>
                </a:spcAft>
                <a:defRPr/>
              </a:pPr>
              <a:endParaRPr lang="en-US">
                <a:latin typeface="+mn-lt"/>
              </a:endParaRPr>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a:lstStyle/>
            <a:p>
              <a:pPr fontAlgn="auto">
                <a:spcBef>
                  <a:spcPts val="0"/>
                </a:spcBef>
                <a:spcAft>
                  <a:spcPts val="0"/>
                </a:spcAft>
                <a:defRPr/>
              </a:pPr>
              <a:endParaRPr lang="en-US">
                <a:latin typeface="+mn-lt"/>
              </a:endParaRPr>
            </a:p>
          </p:txBody>
        </p:sp>
      </p:grpSp>
    </p:spTree>
  </p:cSld>
  <p:clrMap bg1="lt1" tx1="dk1" bg2="lt2" tx2="dk2" accent1="accent1" accent2="accent2" accent3="accent3" accent4="accent4" accent5="accent5" accent6="accent6" hlink="hlink" folHlink="folHlink"/>
  <p:sldLayoutIdLst>
    <p:sldLayoutId id="2147483708" r:id="rId1"/>
    <p:sldLayoutId id="2147483700" r:id="rId2"/>
    <p:sldLayoutId id="2147483709" r:id="rId3"/>
    <p:sldLayoutId id="2147483701" r:id="rId4"/>
    <p:sldLayoutId id="2147483702" r:id="rId5"/>
    <p:sldLayoutId id="2147483703" r:id="rId6"/>
    <p:sldLayoutId id="2147483704" r:id="rId7"/>
    <p:sldLayoutId id="2147483705" r:id="rId8"/>
    <p:sldLayoutId id="2147483710" r:id="rId9"/>
    <p:sldLayoutId id="2147483706" r:id="rId10"/>
    <p:sldLayoutId id="2147483707" r:id="rId11"/>
  </p:sldLayoutIdLst>
  <p:txStyles>
    <p:titleStyle>
      <a:lvl1pPr algn="l" rtl="0" fontAlgn="base">
        <a:spcBef>
          <a:spcPct val="0"/>
        </a:spcBef>
        <a:spcAft>
          <a:spcPct val="0"/>
        </a:spcAft>
        <a:defRPr sz="5000" kern="1200">
          <a:solidFill>
            <a:schemeClr val="tx2"/>
          </a:solidFill>
          <a:latin typeface="+mj-lt"/>
          <a:ea typeface="+mj-ea"/>
          <a:cs typeface="+mj-cs"/>
        </a:defRPr>
      </a:lvl1pPr>
      <a:lvl2pPr algn="l" rtl="0" fontAlgn="base">
        <a:spcBef>
          <a:spcPct val="0"/>
        </a:spcBef>
        <a:spcAft>
          <a:spcPct val="0"/>
        </a:spcAft>
        <a:defRPr sz="5000">
          <a:solidFill>
            <a:schemeClr val="tx2"/>
          </a:solidFill>
          <a:latin typeface="Calibri" pitchFamily="34" charset="0"/>
        </a:defRPr>
      </a:lvl2pPr>
      <a:lvl3pPr algn="l" rtl="0" fontAlgn="base">
        <a:spcBef>
          <a:spcPct val="0"/>
        </a:spcBef>
        <a:spcAft>
          <a:spcPct val="0"/>
        </a:spcAft>
        <a:defRPr sz="5000">
          <a:solidFill>
            <a:schemeClr val="tx2"/>
          </a:solidFill>
          <a:latin typeface="Calibri" pitchFamily="34" charset="0"/>
        </a:defRPr>
      </a:lvl3pPr>
      <a:lvl4pPr algn="l" rtl="0" fontAlgn="base">
        <a:spcBef>
          <a:spcPct val="0"/>
        </a:spcBef>
        <a:spcAft>
          <a:spcPct val="0"/>
        </a:spcAft>
        <a:defRPr sz="5000">
          <a:solidFill>
            <a:schemeClr val="tx2"/>
          </a:solidFill>
          <a:latin typeface="Calibri" pitchFamily="34" charset="0"/>
        </a:defRPr>
      </a:lvl4pPr>
      <a:lvl5pPr algn="l" rtl="0" fontAlgn="base">
        <a:spcBef>
          <a:spcPct val="0"/>
        </a:spcBef>
        <a:spcAft>
          <a:spcPct val="0"/>
        </a:spcAft>
        <a:defRPr sz="5000">
          <a:solidFill>
            <a:schemeClr val="tx2"/>
          </a:solidFill>
          <a:latin typeface="Calibri" pitchFamily="34" charset="0"/>
        </a:defRPr>
      </a:lvl5pPr>
      <a:lvl6pPr marL="457200" algn="l" rtl="0" fontAlgn="base">
        <a:spcBef>
          <a:spcPct val="0"/>
        </a:spcBef>
        <a:spcAft>
          <a:spcPct val="0"/>
        </a:spcAft>
        <a:defRPr sz="5000">
          <a:solidFill>
            <a:schemeClr val="tx2"/>
          </a:solidFill>
          <a:latin typeface="Calibri" pitchFamily="34" charset="0"/>
        </a:defRPr>
      </a:lvl6pPr>
      <a:lvl7pPr marL="914400" algn="l" rtl="0" fontAlgn="base">
        <a:spcBef>
          <a:spcPct val="0"/>
        </a:spcBef>
        <a:spcAft>
          <a:spcPct val="0"/>
        </a:spcAft>
        <a:defRPr sz="5000">
          <a:solidFill>
            <a:schemeClr val="tx2"/>
          </a:solidFill>
          <a:latin typeface="Calibri" pitchFamily="34" charset="0"/>
        </a:defRPr>
      </a:lvl7pPr>
      <a:lvl8pPr marL="1371600" algn="l" rtl="0" fontAlgn="base">
        <a:spcBef>
          <a:spcPct val="0"/>
        </a:spcBef>
        <a:spcAft>
          <a:spcPct val="0"/>
        </a:spcAft>
        <a:defRPr sz="5000">
          <a:solidFill>
            <a:schemeClr val="tx2"/>
          </a:solidFill>
          <a:latin typeface="Calibri" pitchFamily="34" charset="0"/>
        </a:defRPr>
      </a:lvl8pPr>
      <a:lvl9pPr marL="1828800" algn="l" rtl="0" fontAlgn="base">
        <a:spcBef>
          <a:spcPct val="0"/>
        </a:spcBef>
        <a:spcAft>
          <a:spcPct val="0"/>
        </a:spcAft>
        <a:defRPr sz="5000">
          <a:solidFill>
            <a:schemeClr val="tx2"/>
          </a:solidFill>
          <a:latin typeface="Calibri" pitchFamily="34" charset="0"/>
        </a:defRPr>
      </a:lvl9pPr>
    </p:titleStyle>
    <p:bodyStyle>
      <a:lvl1pPr marL="273050" indent="-273050" algn="l" rtl="0" fontAlgn="base">
        <a:spcBef>
          <a:spcPct val="20000"/>
        </a:spcBef>
        <a:spcAft>
          <a:spcPct val="0"/>
        </a:spcAft>
        <a:buClr>
          <a:srgbClr val="0BD0D9"/>
        </a:buClr>
        <a:buSzPct val="95000"/>
        <a:buFont typeface="Wingdings 2" pitchFamily="18" charset="2"/>
        <a:buChar char=""/>
        <a:defRPr sz="2600" kern="1200">
          <a:solidFill>
            <a:schemeClr val="tx1"/>
          </a:solidFill>
          <a:latin typeface="+mn-lt"/>
          <a:ea typeface="+mn-ea"/>
          <a:cs typeface="+mn-cs"/>
        </a:defRPr>
      </a:lvl1pPr>
      <a:lvl2pPr marL="639763" indent="-246063" algn="l" rtl="0" fontAlgn="base">
        <a:spcBef>
          <a:spcPct val="20000"/>
        </a:spcBef>
        <a:spcAft>
          <a:spcPct val="0"/>
        </a:spcAft>
        <a:buClr>
          <a:schemeClr val="accent1"/>
        </a:buClr>
        <a:buSzPct val="85000"/>
        <a:buFont typeface="Wingdings 2" pitchFamily="18" charset="2"/>
        <a:buChar char=""/>
        <a:defRPr sz="2400" kern="1200">
          <a:solidFill>
            <a:schemeClr val="tx1"/>
          </a:solidFill>
          <a:latin typeface="+mn-lt"/>
          <a:ea typeface="+mn-ea"/>
          <a:cs typeface="+mn-cs"/>
        </a:defRPr>
      </a:lvl2pPr>
      <a:lvl3pPr marL="914400" indent="-246063" algn="l" rtl="0" fontAlgn="base">
        <a:spcBef>
          <a:spcPct val="20000"/>
        </a:spcBef>
        <a:spcAft>
          <a:spcPct val="0"/>
        </a:spcAft>
        <a:buClr>
          <a:schemeClr val="accent2"/>
        </a:buClr>
        <a:buSzPct val="70000"/>
        <a:buFont typeface="Wingdings 2" pitchFamily="18" charset="2"/>
        <a:buChar char=""/>
        <a:defRPr sz="2100" kern="1200">
          <a:solidFill>
            <a:schemeClr val="tx1"/>
          </a:solidFill>
          <a:latin typeface="+mn-lt"/>
          <a:ea typeface="+mn-ea"/>
          <a:cs typeface="+mn-cs"/>
        </a:defRPr>
      </a:lvl3pPr>
      <a:lvl4pPr marL="1187450" indent="-209550" algn="l" rtl="0" fontAlgn="base">
        <a:spcBef>
          <a:spcPct val="20000"/>
        </a:spcBef>
        <a:spcAft>
          <a:spcPct val="0"/>
        </a:spcAft>
        <a:buClr>
          <a:srgbClr val="0BD0D9"/>
        </a:buClr>
        <a:buSzPct val="65000"/>
        <a:buFont typeface="Wingdings 2" pitchFamily="18" charset="2"/>
        <a:buChar char=""/>
        <a:defRPr sz="2000" kern="1200">
          <a:solidFill>
            <a:schemeClr val="tx1"/>
          </a:solidFill>
          <a:latin typeface="+mn-lt"/>
          <a:ea typeface="+mn-ea"/>
          <a:cs typeface="+mn-cs"/>
        </a:defRPr>
      </a:lvl4pPr>
      <a:lvl5pPr marL="1462088" indent="-209550" algn="l" rtl="0" fontAlgn="base">
        <a:spcBef>
          <a:spcPct val="20000"/>
        </a:spcBef>
        <a:spcAft>
          <a:spcPct val="0"/>
        </a:spcAft>
        <a:buClr>
          <a:srgbClr val="10CF9B"/>
        </a:buClr>
        <a:buSzPct val="65000"/>
        <a:buFont typeface="Wingdings 2" pitchFamily="18" charset="2"/>
        <a:buChar char=""/>
        <a:defRPr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bg>
      <p:bgPr>
        <a:solidFill>
          <a:schemeClr val="tx1"/>
        </a:solidFill>
        <a:effectLst/>
      </p:bgPr>
    </p:bg>
    <p:spTree>
      <p:nvGrpSpPr>
        <p:cNvPr id="1" name=""/>
        <p:cNvGrpSpPr/>
        <p:nvPr/>
      </p:nvGrpSpPr>
      <p:grpSpPr>
        <a:xfrm>
          <a:off x="0" y="0"/>
          <a:ext cx="0" cy="0"/>
          <a:chOff x="0" y="0"/>
          <a:chExt cx="0" cy="0"/>
        </a:xfrm>
      </p:grpSpPr>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1295400"/>
          </a:xfrm>
        </p:spPr>
        <p:txBody>
          <a:bodyPr>
            <a:normAutofit fontScale="90000"/>
          </a:bodyPr>
          <a:lstStyle/>
          <a:p>
            <a:pPr algn="ctr" fontAlgn="auto">
              <a:spcAft>
                <a:spcPts val="0"/>
              </a:spcAft>
              <a:defRPr/>
            </a:pPr>
            <a:r>
              <a:rPr lang="en-US" dirty="0" smtClean="0"/>
              <a:t>Dealing with the things that are beyond our control!</a:t>
            </a:r>
            <a:endParaRPr lang="en-US" dirty="0"/>
          </a:p>
        </p:txBody>
      </p:sp>
      <p:sp>
        <p:nvSpPr>
          <p:cNvPr id="3" name="Content Placeholder 2"/>
          <p:cNvSpPr>
            <a:spLocks noGrp="1"/>
          </p:cNvSpPr>
          <p:nvPr>
            <p:ph idx="1"/>
          </p:nvPr>
        </p:nvSpPr>
        <p:spPr>
          <a:xfrm>
            <a:off x="457200" y="1752600"/>
            <a:ext cx="8229600" cy="4876800"/>
          </a:xfrm>
        </p:spPr>
        <p:txBody>
          <a:bodyPr>
            <a:normAutofit fontScale="47500" lnSpcReduction="20000"/>
          </a:bodyPr>
          <a:lstStyle/>
          <a:p>
            <a:pPr marL="274320" indent="-274320" fontAlgn="auto">
              <a:spcAft>
                <a:spcPts val="0"/>
              </a:spcAft>
              <a:buClr>
                <a:schemeClr val="accent3"/>
              </a:buClr>
              <a:buFont typeface="Wingdings 2"/>
              <a:buNone/>
              <a:defRPr/>
            </a:pPr>
            <a:r>
              <a:rPr lang="en-US" dirty="0" smtClean="0"/>
              <a:t>	</a:t>
            </a:r>
          </a:p>
          <a:p>
            <a:pPr marL="274320" indent="-274320" fontAlgn="auto">
              <a:spcAft>
                <a:spcPts val="0"/>
              </a:spcAft>
              <a:buClr>
                <a:schemeClr val="accent3"/>
              </a:buClr>
              <a:buFont typeface="Wingdings 2"/>
              <a:buNone/>
              <a:defRPr/>
            </a:pPr>
            <a:r>
              <a:rPr lang="en-US" dirty="0" smtClean="0"/>
              <a:t>	</a:t>
            </a:r>
            <a:r>
              <a:rPr lang="en-US" sz="4200" b="1" dirty="0" smtClean="0"/>
              <a:t>Then He said to His disciples, “Therefore I say to you, do not worry about your life, what you will eat; nor about the body, what you will put on. Life is more than food, and the body </a:t>
            </a:r>
            <a:r>
              <a:rPr lang="en-US" sz="4200" b="1" i="1" dirty="0" smtClean="0"/>
              <a:t>is more</a:t>
            </a:r>
            <a:r>
              <a:rPr lang="en-US" sz="4200" b="1" dirty="0" smtClean="0"/>
              <a:t> than clothing. Consider the ravens, for they neither sow nor reap, which have neither storehouse nor barn; and God feeds them. Of how much more value are you than the birds? And which of you by worrying can add one cubit to his stature? If you then are not able to do </a:t>
            </a:r>
            <a:r>
              <a:rPr lang="en-US" sz="4200" b="1" i="1" dirty="0" smtClean="0"/>
              <a:t>the</a:t>
            </a:r>
            <a:r>
              <a:rPr lang="en-US" sz="4200" b="1" dirty="0" smtClean="0"/>
              <a:t> least, why are you anxious for the rest? Consider the lilies, how they grow: they neither toil nor spin; and yet I say to you, even Solomon in all his glory was not arrayed like one of these. If then God so clothes the grass, which today is in the field and tomorrow is thrown into the oven, how much more </a:t>
            </a:r>
            <a:r>
              <a:rPr lang="en-US" sz="4200" b="1" i="1" dirty="0" smtClean="0"/>
              <a:t>will He clothe</a:t>
            </a:r>
            <a:r>
              <a:rPr lang="en-US" sz="4200" b="1" dirty="0" smtClean="0"/>
              <a:t> you, O </a:t>
            </a:r>
            <a:r>
              <a:rPr lang="en-US" sz="4200" b="1" i="1" dirty="0" smtClean="0"/>
              <a:t>you</a:t>
            </a:r>
            <a:r>
              <a:rPr lang="en-US" sz="4200" b="1" dirty="0" smtClean="0"/>
              <a:t> of little faith? </a:t>
            </a:r>
            <a:br>
              <a:rPr lang="en-US" sz="4200" b="1" dirty="0" smtClean="0"/>
            </a:br>
            <a:r>
              <a:rPr lang="en-US" sz="4200" b="1" dirty="0" smtClean="0"/>
              <a:t>“And do not seek what you should eat or what you should drink, nor have an anxious mind. For all these things the nations of the world seek after, and your Father knows that you need these things. But seek the kingdom of God, and all these things shall be added to you.</a:t>
            </a:r>
            <a:endParaRPr lang="en-US" sz="4200" b="1"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229600" cy="1314450"/>
          </a:xfrm>
        </p:spPr>
        <p:txBody>
          <a:bodyPr>
            <a:normAutofit fontScale="90000"/>
          </a:bodyPr>
          <a:lstStyle/>
          <a:p>
            <a:pPr algn="ctr" fontAlgn="auto">
              <a:spcAft>
                <a:spcPts val="0"/>
              </a:spcAft>
              <a:defRPr/>
            </a:pPr>
            <a:r>
              <a:rPr lang="en-US" dirty="0" smtClean="0"/>
              <a:t>Dealing with the things that are beyond our control!</a:t>
            </a:r>
            <a:endParaRPr lang="en-US" dirty="0"/>
          </a:p>
        </p:txBody>
      </p:sp>
      <p:sp>
        <p:nvSpPr>
          <p:cNvPr id="3" name="Content Placeholder 2"/>
          <p:cNvSpPr>
            <a:spLocks noGrp="1"/>
          </p:cNvSpPr>
          <p:nvPr>
            <p:ph idx="1"/>
          </p:nvPr>
        </p:nvSpPr>
        <p:spPr/>
        <p:txBody>
          <a:bodyPr>
            <a:normAutofit lnSpcReduction="10000"/>
          </a:bodyPr>
          <a:lstStyle/>
          <a:p>
            <a:pPr marL="274320" indent="-274320" fontAlgn="auto">
              <a:spcAft>
                <a:spcPts val="0"/>
              </a:spcAft>
              <a:buClr>
                <a:schemeClr val="accent3"/>
              </a:buClr>
              <a:buFont typeface="Wingdings 2"/>
              <a:buChar char=""/>
              <a:defRPr/>
            </a:pPr>
            <a:endParaRPr lang="en-US" dirty="0" smtClean="0"/>
          </a:p>
          <a:p>
            <a:pPr marL="274320" indent="-274320" fontAlgn="auto">
              <a:spcAft>
                <a:spcPts val="0"/>
              </a:spcAft>
              <a:buClr>
                <a:schemeClr val="accent3"/>
              </a:buClr>
              <a:buFont typeface="Wingdings 2"/>
              <a:buChar char=""/>
              <a:defRPr/>
            </a:pPr>
            <a:r>
              <a:rPr lang="en-US" b="1" dirty="0" smtClean="0"/>
              <a:t>We should always remember that God hears our prayers!</a:t>
            </a:r>
          </a:p>
          <a:p>
            <a:pPr marL="640080" lvl="1" indent="-246888" fontAlgn="auto">
              <a:spcAft>
                <a:spcPts val="0"/>
              </a:spcAft>
              <a:buFont typeface="Wingdings 2"/>
              <a:buChar char=""/>
              <a:defRPr/>
            </a:pPr>
            <a:r>
              <a:rPr lang="en-US" dirty="0" smtClean="0"/>
              <a:t>Paul, in closing his first letter to the Thessalonians, encouraged them to ‘Pray without ceasing’. 5:17</a:t>
            </a:r>
          </a:p>
          <a:p>
            <a:pPr marL="274320" indent="-274320" fontAlgn="auto">
              <a:spcAft>
                <a:spcPts val="0"/>
              </a:spcAft>
              <a:buClr>
                <a:schemeClr val="accent3"/>
              </a:buClr>
              <a:buFont typeface="Wingdings 2"/>
              <a:buChar char=""/>
              <a:defRPr/>
            </a:pPr>
            <a:endParaRPr lang="en-US" dirty="0" smtClean="0"/>
          </a:p>
          <a:p>
            <a:pPr marL="274320" indent="-274320" fontAlgn="auto">
              <a:spcAft>
                <a:spcPts val="0"/>
              </a:spcAft>
              <a:buClr>
                <a:schemeClr val="accent3"/>
              </a:buClr>
              <a:buFont typeface="Wingdings 2"/>
              <a:buChar char=""/>
              <a:defRPr/>
            </a:pPr>
            <a:r>
              <a:rPr lang="en-US" b="1" dirty="0" smtClean="0"/>
              <a:t>He </a:t>
            </a:r>
            <a:r>
              <a:rPr lang="en-US" b="1" i="1" u="sng" dirty="0" smtClean="0">
                <a:solidFill>
                  <a:srgbClr val="00B050"/>
                </a:solidFill>
              </a:rPr>
              <a:t>WILL</a:t>
            </a:r>
            <a:r>
              <a:rPr lang="en-US" b="1" dirty="0" smtClean="0"/>
              <a:t> answer our prayers.</a:t>
            </a:r>
          </a:p>
          <a:p>
            <a:pPr marL="274320" indent="-274320" fontAlgn="auto">
              <a:spcAft>
                <a:spcPts val="0"/>
              </a:spcAft>
              <a:buClr>
                <a:schemeClr val="accent3"/>
              </a:buClr>
              <a:buFont typeface="Wingdings 2"/>
              <a:buNone/>
              <a:defRPr/>
            </a:pPr>
            <a:endParaRPr lang="en-US" dirty="0" smtClean="0"/>
          </a:p>
          <a:p>
            <a:pPr marL="274320" indent="-274320" fontAlgn="auto">
              <a:spcAft>
                <a:spcPts val="0"/>
              </a:spcAft>
              <a:buClr>
                <a:schemeClr val="accent3"/>
              </a:buClr>
              <a:buFont typeface="Wingdings 2"/>
              <a:buChar char=""/>
              <a:defRPr/>
            </a:pPr>
            <a:r>
              <a:rPr lang="en-US" b="1" i="1" dirty="0" smtClean="0"/>
              <a:t>Understanding this will bring comfort to us in both good times and bad! </a:t>
            </a:r>
            <a:endParaRPr lang="en-US" b="1" i="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7"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1000"/>
                                        <p:tgtEl>
                                          <p:spTgt spid="3">
                                            <p:txEl>
                                              <p:pRg st="1" end="1"/>
                                            </p:txEl>
                                          </p:spTgt>
                                        </p:tgtEl>
                                      </p:cBhvr>
                                    </p:animEffect>
                                    <p:anim calcmode="lin" valueType="num">
                                      <p:cBhvr>
                                        <p:cTn id="8"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9" dur="900" decel="100000" fill="hold"/>
                                        <p:tgtEl>
                                          <p:spTgt spid="3">
                                            <p:txEl>
                                              <p:pRg st="1" end="1"/>
                                            </p:txEl>
                                          </p:spTgt>
                                        </p:tgtEl>
                                        <p:attrNameLst>
                                          <p:attrName>ppt_y</p:attrName>
                                        </p:attrNameLst>
                                      </p:cBhvr>
                                      <p:tavLst>
                                        <p:tav tm="0">
                                          <p:val>
                                            <p:strVal val="#ppt_y+1"/>
                                          </p:val>
                                        </p:tav>
                                        <p:tav tm="100000">
                                          <p:val>
                                            <p:strVal val="#ppt_y-.03"/>
                                          </p:val>
                                        </p:tav>
                                      </p:tavLst>
                                    </p:anim>
                                    <p:anim calcmode="lin" valueType="num">
                                      <p:cBhvr>
                                        <p:cTn id="10" dur="100" accel="100000" fill="hold">
                                          <p:stCondLst>
                                            <p:cond delay="900"/>
                                          </p:stCondLst>
                                        </p:cTn>
                                        <p:tgtEl>
                                          <p:spTgt spid="3">
                                            <p:txEl>
                                              <p:pRg st="1" end="1"/>
                                            </p:txEl>
                                          </p:spTgt>
                                        </p:tgtEl>
                                        <p:attrNameLst>
                                          <p:attrName>ppt_y</p:attrName>
                                        </p:attrNameLst>
                                      </p:cBhvr>
                                      <p:tavLst>
                                        <p:tav tm="0">
                                          <p:val>
                                            <p:strVal val="#ppt_y-.03"/>
                                          </p:val>
                                        </p:tav>
                                        <p:tav tm="100000">
                                          <p:val>
                                            <p:strVal val="#ppt_y"/>
                                          </p:val>
                                        </p:tav>
                                      </p:tavLst>
                                    </p:anim>
                                  </p:childTnLst>
                                </p:cTn>
                              </p:par>
                              <p:par>
                                <p:cTn id="11" presetID="37" presetClass="entr" presetSubtype="0" fill="hold"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fade">
                                      <p:cBhvr>
                                        <p:cTn id="13" dur="1000"/>
                                        <p:tgtEl>
                                          <p:spTgt spid="3">
                                            <p:txEl>
                                              <p:pRg st="2" end="2"/>
                                            </p:txEl>
                                          </p:spTgt>
                                        </p:tgtEl>
                                      </p:cBhvr>
                                    </p:animEffect>
                                    <p:anim calcmode="lin" valueType="num">
                                      <p:cBhvr>
                                        <p:cTn id="14"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5" dur="900" decel="100000" fill="hold"/>
                                        <p:tgtEl>
                                          <p:spTgt spid="3">
                                            <p:txEl>
                                              <p:pRg st="2" end="2"/>
                                            </p:txEl>
                                          </p:spTgt>
                                        </p:tgtEl>
                                        <p:attrNameLst>
                                          <p:attrName>ppt_y</p:attrName>
                                        </p:attrNameLst>
                                      </p:cBhvr>
                                      <p:tavLst>
                                        <p:tav tm="0">
                                          <p:val>
                                            <p:strVal val="#ppt_y+1"/>
                                          </p:val>
                                        </p:tav>
                                        <p:tav tm="100000">
                                          <p:val>
                                            <p:strVal val="#ppt_y-.03"/>
                                          </p:val>
                                        </p:tav>
                                      </p:tavLst>
                                    </p:anim>
                                    <p:anim calcmode="lin" valueType="num">
                                      <p:cBhvr>
                                        <p:cTn id="16" dur="100" accel="100000" fill="hold">
                                          <p:stCondLst>
                                            <p:cond delay="900"/>
                                          </p:stCondLst>
                                        </p:cTn>
                                        <p:tgtEl>
                                          <p:spTgt spid="3">
                                            <p:txEl>
                                              <p:pRg st="2" end="2"/>
                                            </p:txEl>
                                          </p:spTgt>
                                        </p:tgtEl>
                                        <p:attrNameLst>
                                          <p:attrName>ppt_y</p:attrName>
                                        </p:attrNameLst>
                                      </p:cBhvr>
                                      <p:tavLst>
                                        <p:tav tm="0">
                                          <p:val>
                                            <p:strVal val="#ppt_y-.03"/>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37" presetClass="entr" presetSubtype="0" fill="hold" nodeType="click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Effect transition="in" filter="fade">
                                      <p:cBhvr>
                                        <p:cTn id="21" dur="1000"/>
                                        <p:tgtEl>
                                          <p:spTgt spid="3">
                                            <p:txEl>
                                              <p:pRg st="4" end="4"/>
                                            </p:txEl>
                                          </p:spTgt>
                                        </p:tgtEl>
                                      </p:cBhvr>
                                    </p:animEffect>
                                    <p:anim calcmode="lin" valueType="num">
                                      <p:cBhvr>
                                        <p:cTn id="22"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23" dur="900" decel="100000" fill="hold"/>
                                        <p:tgtEl>
                                          <p:spTgt spid="3">
                                            <p:txEl>
                                              <p:pRg st="4" end="4"/>
                                            </p:txEl>
                                          </p:spTgt>
                                        </p:tgtEl>
                                        <p:attrNameLst>
                                          <p:attrName>ppt_y</p:attrName>
                                        </p:attrNameLst>
                                      </p:cBhvr>
                                      <p:tavLst>
                                        <p:tav tm="0">
                                          <p:val>
                                            <p:strVal val="#ppt_y+1"/>
                                          </p:val>
                                        </p:tav>
                                        <p:tav tm="100000">
                                          <p:val>
                                            <p:strVal val="#ppt_y-.03"/>
                                          </p:val>
                                        </p:tav>
                                      </p:tavLst>
                                    </p:anim>
                                    <p:anim calcmode="lin" valueType="num">
                                      <p:cBhvr>
                                        <p:cTn id="24" dur="100" accel="100000" fill="hold">
                                          <p:stCondLst>
                                            <p:cond delay="900"/>
                                          </p:stCondLst>
                                        </p:cTn>
                                        <p:tgtEl>
                                          <p:spTgt spid="3">
                                            <p:txEl>
                                              <p:pRg st="4" end="4"/>
                                            </p:txEl>
                                          </p:spTgt>
                                        </p:tgtEl>
                                        <p:attrNameLst>
                                          <p:attrName>ppt_y</p:attrName>
                                        </p:attrNameLst>
                                      </p:cBhvr>
                                      <p:tavLst>
                                        <p:tav tm="0">
                                          <p:val>
                                            <p:strVal val="#ppt_y-.03"/>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37" presetClass="entr" presetSubtype="0" fill="hold" nodeType="clickEffect">
                                  <p:stCondLst>
                                    <p:cond delay="0"/>
                                  </p:stCondLst>
                                  <p:childTnLst>
                                    <p:set>
                                      <p:cBhvr>
                                        <p:cTn id="28" dur="1" fill="hold">
                                          <p:stCondLst>
                                            <p:cond delay="0"/>
                                          </p:stCondLst>
                                        </p:cTn>
                                        <p:tgtEl>
                                          <p:spTgt spid="3">
                                            <p:txEl>
                                              <p:pRg st="6" end="6"/>
                                            </p:txEl>
                                          </p:spTgt>
                                        </p:tgtEl>
                                        <p:attrNameLst>
                                          <p:attrName>style.visibility</p:attrName>
                                        </p:attrNameLst>
                                      </p:cBhvr>
                                      <p:to>
                                        <p:strVal val="visible"/>
                                      </p:to>
                                    </p:set>
                                    <p:animEffect transition="in" filter="fade">
                                      <p:cBhvr>
                                        <p:cTn id="29" dur="1000"/>
                                        <p:tgtEl>
                                          <p:spTgt spid="3">
                                            <p:txEl>
                                              <p:pRg st="6" end="6"/>
                                            </p:txEl>
                                          </p:spTgt>
                                        </p:tgtEl>
                                      </p:cBhvr>
                                    </p:animEffect>
                                    <p:anim calcmode="lin" valueType="num">
                                      <p:cBhvr>
                                        <p:cTn id="30"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31" dur="900" decel="100000" fill="hold"/>
                                        <p:tgtEl>
                                          <p:spTgt spid="3">
                                            <p:txEl>
                                              <p:pRg st="6" end="6"/>
                                            </p:txEl>
                                          </p:spTgt>
                                        </p:tgtEl>
                                        <p:attrNameLst>
                                          <p:attrName>ppt_y</p:attrName>
                                        </p:attrNameLst>
                                      </p:cBhvr>
                                      <p:tavLst>
                                        <p:tav tm="0">
                                          <p:val>
                                            <p:strVal val="#ppt_y+1"/>
                                          </p:val>
                                        </p:tav>
                                        <p:tav tm="100000">
                                          <p:val>
                                            <p:strVal val="#ppt_y-.03"/>
                                          </p:val>
                                        </p:tav>
                                      </p:tavLst>
                                    </p:anim>
                                    <p:anim calcmode="lin" valueType="num">
                                      <p:cBhvr>
                                        <p:cTn id="32" dur="100" accel="100000" fill="hold">
                                          <p:stCondLst>
                                            <p:cond delay="900"/>
                                          </p:stCondLst>
                                        </p:cTn>
                                        <p:tgtEl>
                                          <p:spTgt spid="3">
                                            <p:txEl>
                                              <p:pRg st="6" end="6"/>
                                            </p:txEl>
                                          </p:spTgt>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850"/>
            <a:ext cx="8229600" cy="1276350"/>
          </a:xfrm>
        </p:spPr>
        <p:txBody>
          <a:bodyPr>
            <a:normAutofit fontScale="90000"/>
          </a:bodyPr>
          <a:lstStyle/>
          <a:p>
            <a:pPr algn="ctr" fontAlgn="auto">
              <a:spcAft>
                <a:spcPts val="0"/>
              </a:spcAft>
              <a:defRPr/>
            </a:pPr>
            <a:r>
              <a:rPr lang="en-US" dirty="0" smtClean="0"/>
              <a:t/>
            </a:r>
            <a:br>
              <a:rPr lang="en-US" dirty="0" smtClean="0"/>
            </a:br>
            <a:r>
              <a:rPr lang="en-US" dirty="0" smtClean="0"/>
              <a:t>Dealing with the things that are beyond our control!</a:t>
            </a:r>
            <a:endParaRPr lang="en-US" dirty="0"/>
          </a:p>
        </p:txBody>
      </p:sp>
      <p:sp>
        <p:nvSpPr>
          <p:cNvPr id="3" name="Content Placeholder 2"/>
          <p:cNvSpPr>
            <a:spLocks noGrp="1"/>
          </p:cNvSpPr>
          <p:nvPr>
            <p:ph idx="1"/>
          </p:nvPr>
        </p:nvSpPr>
        <p:spPr>
          <a:xfrm>
            <a:off x="457200" y="2057400"/>
            <a:ext cx="8229600" cy="4267200"/>
          </a:xfrm>
        </p:spPr>
        <p:txBody>
          <a:bodyPr/>
          <a:lstStyle/>
          <a:p>
            <a:r>
              <a:rPr lang="en-US" sz="3200" b="1" smtClean="0"/>
              <a:t>We need to draw strength individually from God’s word!</a:t>
            </a:r>
          </a:p>
          <a:p>
            <a:pPr lvl="1"/>
            <a:endParaRPr lang="en-US" b="1" smtClean="0"/>
          </a:p>
          <a:p>
            <a:pPr lvl="1"/>
            <a:r>
              <a:rPr lang="en-US" sz="2800" smtClean="0"/>
              <a:t>Remember  what Paul told the Phillipians – </a:t>
            </a:r>
          </a:p>
          <a:p>
            <a:pPr lvl="1">
              <a:buFont typeface="Wingdings 2" pitchFamily="18" charset="2"/>
              <a:buNone/>
            </a:pPr>
            <a:endParaRPr lang="en-US" sz="2800" smtClean="0"/>
          </a:p>
          <a:p>
            <a:pPr lvl="1">
              <a:buFont typeface="Wingdings 2" pitchFamily="18" charset="2"/>
              <a:buNone/>
            </a:pPr>
            <a:r>
              <a:rPr lang="en-US" sz="2800" smtClean="0"/>
              <a:t>	“I can do all things through Christ who strengthens me.”  </a:t>
            </a:r>
            <a:r>
              <a:rPr lang="en-US" b="1" smtClean="0"/>
              <a:t>Phil. 4:13</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after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10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par>
                          <p:cTn id="15" fill="hold">
                            <p:stCondLst>
                              <p:cond delay="500"/>
                            </p:stCondLst>
                            <p:childTnLst>
                              <p:par>
                                <p:cTn id="16" presetID="2" presetClass="entr" presetSubtype="4" fill="hold" grpId="0" nodeType="afterEffect">
                                  <p:stCondLst>
                                    <p:cond delay="0"/>
                                  </p:stCondLst>
                                  <p:childTnLst>
                                    <p:set>
                                      <p:cBhvr>
                                        <p:cTn id="17" dur="1" fill="hold">
                                          <p:stCondLst>
                                            <p:cond delay="0"/>
                                          </p:stCondLst>
                                        </p:cTn>
                                        <p:tgtEl>
                                          <p:spTgt spid="3">
                                            <p:txEl>
                                              <p:pRg st="4" end="4"/>
                                            </p:txEl>
                                          </p:spTgt>
                                        </p:tgtEl>
                                        <p:attrNameLst>
                                          <p:attrName>style.visibility</p:attrName>
                                        </p:attrNameLst>
                                      </p:cBhvr>
                                      <p:to>
                                        <p:strVal val="visible"/>
                                      </p:to>
                                    </p:set>
                                    <p:anim calcmode="lin" valueType="num">
                                      <p:cBhvr additive="base">
                                        <p:cTn id="18"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19" dur="10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850"/>
            <a:ext cx="8229600" cy="1276350"/>
          </a:xfrm>
        </p:spPr>
        <p:txBody>
          <a:bodyPr>
            <a:normAutofit fontScale="90000"/>
          </a:bodyPr>
          <a:lstStyle/>
          <a:p>
            <a:pPr algn="ctr" fontAlgn="auto">
              <a:spcAft>
                <a:spcPts val="0"/>
              </a:spcAft>
              <a:defRPr/>
            </a:pPr>
            <a:r>
              <a:rPr lang="en-US" dirty="0" smtClean="0"/>
              <a:t/>
            </a:r>
            <a:br>
              <a:rPr lang="en-US" dirty="0" smtClean="0"/>
            </a:br>
            <a:r>
              <a:rPr lang="en-US" dirty="0" smtClean="0"/>
              <a:t>Dealing with the things that are beyond our control!</a:t>
            </a:r>
            <a:endParaRPr lang="en-US" dirty="0"/>
          </a:p>
        </p:txBody>
      </p:sp>
      <p:sp>
        <p:nvSpPr>
          <p:cNvPr id="3" name="Content Placeholder 2"/>
          <p:cNvSpPr>
            <a:spLocks noGrp="1"/>
          </p:cNvSpPr>
          <p:nvPr>
            <p:ph idx="1"/>
          </p:nvPr>
        </p:nvSpPr>
        <p:spPr>
          <a:xfrm>
            <a:off x="457200" y="2057400"/>
            <a:ext cx="8229600" cy="4267200"/>
          </a:xfrm>
        </p:spPr>
        <p:txBody>
          <a:bodyPr/>
          <a:lstStyle/>
          <a:p>
            <a:r>
              <a:rPr lang="en-US" sz="3200" b="1" smtClean="0"/>
              <a:t>We need to draw strength collectively as  God’s ‘Family’!</a:t>
            </a:r>
          </a:p>
          <a:p>
            <a:pPr lvl="1"/>
            <a:endParaRPr lang="en-US" b="1" smtClean="0"/>
          </a:p>
          <a:p>
            <a:pPr lvl="1"/>
            <a:r>
              <a:rPr lang="en-US" sz="2800" smtClean="0"/>
              <a:t>Paul says in the next verse– </a:t>
            </a:r>
          </a:p>
          <a:p>
            <a:pPr lvl="1">
              <a:buFont typeface="Wingdings 2" pitchFamily="18" charset="2"/>
              <a:buNone/>
            </a:pPr>
            <a:endParaRPr lang="en-US" sz="2800" smtClean="0"/>
          </a:p>
          <a:p>
            <a:pPr lvl="2">
              <a:buFont typeface="Wingdings 2" pitchFamily="18" charset="2"/>
              <a:buNone/>
            </a:pPr>
            <a:r>
              <a:rPr lang="en-US" sz="2500" smtClean="0"/>
              <a:t>“Nevertheless you have done well that you shared in my distress.”  </a:t>
            </a:r>
            <a:r>
              <a:rPr lang="en-US" b="1" smtClean="0"/>
              <a:t>Phil. 4:14</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after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10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par>
                          <p:cTn id="15" fill="hold">
                            <p:stCondLst>
                              <p:cond delay="500"/>
                            </p:stCondLst>
                            <p:childTnLst>
                              <p:par>
                                <p:cTn id="16" presetID="2" presetClass="entr" presetSubtype="4" fill="hold" grpId="0" nodeType="afterEffect">
                                  <p:stCondLst>
                                    <p:cond delay="0"/>
                                  </p:stCondLst>
                                  <p:childTnLst>
                                    <p:set>
                                      <p:cBhvr>
                                        <p:cTn id="17" dur="1" fill="hold">
                                          <p:stCondLst>
                                            <p:cond delay="0"/>
                                          </p:stCondLst>
                                        </p:cTn>
                                        <p:tgtEl>
                                          <p:spTgt spid="3">
                                            <p:txEl>
                                              <p:pRg st="4" end="4"/>
                                            </p:txEl>
                                          </p:spTgt>
                                        </p:tgtEl>
                                        <p:attrNameLst>
                                          <p:attrName>style.visibility</p:attrName>
                                        </p:attrNameLst>
                                      </p:cBhvr>
                                      <p:to>
                                        <p:strVal val="visible"/>
                                      </p:to>
                                    </p:set>
                                    <p:anim calcmode="lin" valueType="num">
                                      <p:cBhvr additive="base">
                                        <p:cTn id="18"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19" dur="10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850"/>
            <a:ext cx="8229600" cy="1276350"/>
          </a:xfrm>
        </p:spPr>
        <p:txBody>
          <a:bodyPr>
            <a:normAutofit fontScale="90000"/>
          </a:bodyPr>
          <a:lstStyle/>
          <a:p>
            <a:pPr algn="ctr" fontAlgn="auto">
              <a:spcAft>
                <a:spcPts val="0"/>
              </a:spcAft>
              <a:defRPr/>
            </a:pPr>
            <a:r>
              <a:rPr lang="en-US" dirty="0" smtClean="0"/>
              <a:t/>
            </a:r>
            <a:br>
              <a:rPr lang="en-US" dirty="0" smtClean="0"/>
            </a:br>
            <a:r>
              <a:rPr lang="en-US" dirty="0" smtClean="0"/>
              <a:t>Dealing with the things that are beyond our control!</a:t>
            </a:r>
            <a:endParaRPr lang="en-US" dirty="0"/>
          </a:p>
        </p:txBody>
      </p:sp>
      <p:sp>
        <p:nvSpPr>
          <p:cNvPr id="3" name="Content Placeholder 2"/>
          <p:cNvSpPr>
            <a:spLocks noGrp="1"/>
          </p:cNvSpPr>
          <p:nvPr>
            <p:ph idx="1"/>
          </p:nvPr>
        </p:nvSpPr>
        <p:spPr>
          <a:xfrm>
            <a:off x="457200" y="2057400"/>
            <a:ext cx="8229600" cy="4267200"/>
          </a:xfrm>
        </p:spPr>
        <p:txBody>
          <a:bodyPr/>
          <a:lstStyle/>
          <a:p>
            <a:r>
              <a:rPr lang="en-US" sz="3200" b="1" smtClean="0"/>
              <a:t>We need to draw strength collectively as  God’s ‘Family’!</a:t>
            </a:r>
          </a:p>
          <a:p>
            <a:pPr lvl="1"/>
            <a:endParaRPr lang="en-US" b="1" smtClean="0"/>
          </a:p>
          <a:p>
            <a:pPr lvl="1"/>
            <a:r>
              <a:rPr lang="en-US" sz="2800" smtClean="0"/>
              <a:t>We should all provide love, support, and encouragement for each other!</a:t>
            </a:r>
            <a:endParaRPr lang="en-US" b="1"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after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10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par>
                          <p:cTn id="9" fill="hold">
                            <p:stCondLst>
                              <p:cond delay="1000"/>
                            </p:stCondLst>
                            <p:childTnLst>
                              <p:par>
                                <p:cTn id="10" presetID="2" presetClass="entr" presetSubtype="4" fill="hold" grpId="0" nodeType="after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 calcmode="lin" valueType="num">
                                      <p:cBhvr additive="base">
                                        <p:cTn id="1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3" dur="10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Title 1"/>
          <p:cNvSpPr>
            <a:spLocks noGrp="1"/>
          </p:cNvSpPr>
          <p:nvPr>
            <p:ph type="title"/>
          </p:nvPr>
        </p:nvSpPr>
        <p:spPr/>
        <p:txBody>
          <a:bodyPr/>
          <a:lstStyle/>
          <a:p>
            <a:r>
              <a:rPr lang="en-US" smtClean="0"/>
              <a:t>Conclusion:</a:t>
            </a:r>
          </a:p>
        </p:txBody>
      </p:sp>
      <p:sp>
        <p:nvSpPr>
          <p:cNvPr id="3" name="Content Placeholder 2"/>
          <p:cNvSpPr>
            <a:spLocks noGrp="1"/>
          </p:cNvSpPr>
          <p:nvPr>
            <p:ph idx="1"/>
          </p:nvPr>
        </p:nvSpPr>
        <p:spPr/>
        <p:txBody>
          <a:bodyPr/>
          <a:lstStyle/>
          <a:p>
            <a:r>
              <a:rPr lang="en-US" b="1" smtClean="0"/>
              <a:t>We will face temptation!</a:t>
            </a:r>
          </a:p>
          <a:p>
            <a:pPr lvl="1"/>
            <a:r>
              <a:rPr lang="en-US" smtClean="0"/>
              <a:t>We must prepare for battle against the evil one.</a:t>
            </a:r>
          </a:p>
          <a:p>
            <a:pPr lvl="2"/>
            <a:r>
              <a:rPr lang="en-US" smtClean="0"/>
              <a:t>Put on your armor!</a:t>
            </a:r>
          </a:p>
          <a:p>
            <a:pPr lvl="1"/>
            <a:r>
              <a:rPr lang="en-US" smtClean="0"/>
              <a:t>And remember: God will provide a way of Escape!</a:t>
            </a:r>
          </a:p>
          <a:p>
            <a:r>
              <a:rPr lang="en-US" b="1" smtClean="0"/>
              <a:t>We will face difficulties in this life!</a:t>
            </a:r>
          </a:p>
          <a:p>
            <a:pPr lvl="1"/>
            <a:r>
              <a:rPr lang="en-US" smtClean="0"/>
              <a:t>But with strength from God and support from each other, we will get through them.</a:t>
            </a:r>
          </a:p>
          <a:p>
            <a:pPr lvl="1"/>
            <a:r>
              <a:rPr lang="en-US" smtClean="0"/>
              <a:t>We have a better life to look forward to!</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par>
                          <p:cTn id="9" fill="hold">
                            <p:stCondLst>
                              <p:cond delay="500"/>
                            </p:stCondLst>
                            <p:childTnLst>
                              <p:par>
                                <p:cTn id="10" presetID="2" presetClass="entr" presetSubtype="4" fill="hold" grpId="0" nodeType="after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 calcmode="lin" valueType="num">
                                      <p:cBhvr additive="base">
                                        <p:cTn id="12"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3">
                                            <p:txEl>
                                              <p:pRg st="1" end="1"/>
                                            </p:txEl>
                                          </p:spTgt>
                                        </p:tgtEl>
                                        <p:attrNameLst>
                                          <p:attrName>ppt_y</p:attrName>
                                        </p:attrNameLst>
                                      </p:cBhvr>
                                      <p:tavLst>
                                        <p:tav tm="0">
                                          <p:val>
                                            <p:strVal val="1+#ppt_h/2"/>
                                          </p:val>
                                        </p:tav>
                                        <p:tav tm="100000">
                                          <p:val>
                                            <p:strVal val="#ppt_y"/>
                                          </p:val>
                                        </p:tav>
                                      </p:tavLst>
                                    </p:anim>
                                  </p:childTnLst>
                                </p:cTn>
                              </p:par>
                              <p:par>
                                <p:cTn id="14" presetID="2" presetClass="entr" presetSubtype="4" fill="hold" grpId="0" nodeType="withEffect">
                                  <p:stCondLst>
                                    <p:cond delay="0"/>
                                  </p:stCondLst>
                                  <p:childTnLst>
                                    <p:set>
                                      <p:cBhvr>
                                        <p:cTn id="15" dur="1" fill="hold">
                                          <p:stCondLst>
                                            <p:cond delay="0"/>
                                          </p:stCondLst>
                                        </p:cTn>
                                        <p:tgtEl>
                                          <p:spTgt spid="3">
                                            <p:txEl>
                                              <p:pRg st="2" end="2"/>
                                            </p:txEl>
                                          </p:spTgt>
                                        </p:tgtEl>
                                        <p:attrNameLst>
                                          <p:attrName>style.visibility</p:attrName>
                                        </p:attrNameLst>
                                      </p:cBhvr>
                                      <p:to>
                                        <p:strVal val="visible"/>
                                      </p:to>
                                    </p:set>
                                    <p:anim calcmode="lin" valueType="num">
                                      <p:cBhvr additive="base">
                                        <p:cTn id="16"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7" dur="500" fill="hold"/>
                                        <p:tgtEl>
                                          <p:spTgt spid="3">
                                            <p:txEl>
                                              <p:pRg st="2" end="2"/>
                                            </p:txEl>
                                          </p:spTgt>
                                        </p:tgtEl>
                                        <p:attrNameLst>
                                          <p:attrName>ppt_y</p:attrName>
                                        </p:attrNameLst>
                                      </p:cBhvr>
                                      <p:tavLst>
                                        <p:tav tm="0">
                                          <p:val>
                                            <p:strVal val="1+#ppt_h/2"/>
                                          </p:val>
                                        </p:tav>
                                        <p:tav tm="100000">
                                          <p:val>
                                            <p:strVal val="#ppt_y"/>
                                          </p:val>
                                        </p:tav>
                                      </p:tavLst>
                                    </p:anim>
                                  </p:childTnLst>
                                </p:cTn>
                              </p:par>
                              <p:par>
                                <p:cTn id="18" presetID="2" presetClass="entr" presetSubtype="4" fill="hold" grpId="0" nodeType="withEffect">
                                  <p:stCondLst>
                                    <p:cond delay="0"/>
                                  </p:stCondLst>
                                  <p:childTnLst>
                                    <p:set>
                                      <p:cBhvr>
                                        <p:cTn id="19" dur="1" fill="hold">
                                          <p:stCondLst>
                                            <p:cond delay="0"/>
                                          </p:stCondLst>
                                        </p:cTn>
                                        <p:tgtEl>
                                          <p:spTgt spid="3">
                                            <p:txEl>
                                              <p:pRg st="3" end="3"/>
                                            </p:txEl>
                                          </p:spTgt>
                                        </p:tgtEl>
                                        <p:attrNameLst>
                                          <p:attrName>style.visibility</p:attrName>
                                        </p:attrNameLst>
                                      </p:cBhvr>
                                      <p:to>
                                        <p:strVal val="visible"/>
                                      </p:to>
                                    </p:set>
                                    <p:anim calcmode="lin" valueType="num">
                                      <p:cBhvr additive="base">
                                        <p:cTn id="20"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1" dur="10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2" presetClass="entr" presetSubtype="4" fill="hold" grpId="0" nodeType="clickEffect">
                                  <p:stCondLst>
                                    <p:cond delay="0"/>
                                  </p:stCondLst>
                                  <p:childTnLst>
                                    <p:set>
                                      <p:cBhvr>
                                        <p:cTn id="25" dur="1" fill="hold">
                                          <p:stCondLst>
                                            <p:cond delay="0"/>
                                          </p:stCondLst>
                                        </p:cTn>
                                        <p:tgtEl>
                                          <p:spTgt spid="3">
                                            <p:txEl>
                                              <p:pRg st="4" end="4"/>
                                            </p:txEl>
                                          </p:spTgt>
                                        </p:tgtEl>
                                        <p:attrNameLst>
                                          <p:attrName>style.visibility</p:attrName>
                                        </p:attrNameLst>
                                      </p:cBhvr>
                                      <p:to>
                                        <p:strVal val="visible"/>
                                      </p:to>
                                    </p:set>
                                    <p:anim calcmode="lin" valueType="num">
                                      <p:cBhvr additive="base">
                                        <p:cTn id="26"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7"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par>
                          <p:cTn id="28" fill="hold">
                            <p:stCondLst>
                              <p:cond delay="500"/>
                            </p:stCondLst>
                            <p:childTnLst>
                              <p:par>
                                <p:cTn id="29" presetID="2" presetClass="entr" presetSubtype="4" fill="hold" grpId="0" nodeType="afterEffect">
                                  <p:stCondLst>
                                    <p:cond delay="0"/>
                                  </p:stCondLst>
                                  <p:childTnLst>
                                    <p:set>
                                      <p:cBhvr>
                                        <p:cTn id="30" dur="1" fill="hold">
                                          <p:stCondLst>
                                            <p:cond delay="0"/>
                                          </p:stCondLst>
                                        </p:cTn>
                                        <p:tgtEl>
                                          <p:spTgt spid="3">
                                            <p:txEl>
                                              <p:pRg st="5" end="5"/>
                                            </p:txEl>
                                          </p:spTgt>
                                        </p:tgtEl>
                                        <p:attrNameLst>
                                          <p:attrName>style.visibility</p:attrName>
                                        </p:attrNameLst>
                                      </p:cBhvr>
                                      <p:to>
                                        <p:strVal val="visible"/>
                                      </p:to>
                                    </p:set>
                                    <p:anim calcmode="lin" valueType="num">
                                      <p:cBhvr additive="base">
                                        <p:cTn id="31"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par>
                          <p:cTn id="33" fill="hold">
                            <p:stCondLst>
                              <p:cond delay="1000"/>
                            </p:stCondLst>
                            <p:childTnLst>
                              <p:par>
                                <p:cTn id="34" presetID="2" presetClass="entr" presetSubtype="4" fill="hold" grpId="0" nodeType="afterEffect">
                                  <p:stCondLst>
                                    <p:cond delay="3000"/>
                                  </p:stCondLst>
                                  <p:childTnLst>
                                    <p:set>
                                      <p:cBhvr>
                                        <p:cTn id="35" dur="1" fill="hold">
                                          <p:stCondLst>
                                            <p:cond delay="0"/>
                                          </p:stCondLst>
                                        </p:cTn>
                                        <p:tgtEl>
                                          <p:spTgt spid="3">
                                            <p:txEl>
                                              <p:pRg st="6" end="6"/>
                                            </p:txEl>
                                          </p:spTgt>
                                        </p:tgtEl>
                                        <p:attrNameLst>
                                          <p:attrName>style.visibility</p:attrName>
                                        </p:attrNameLst>
                                      </p:cBhvr>
                                      <p:to>
                                        <p:strVal val="visible"/>
                                      </p:to>
                                    </p:set>
                                    <p:anim calcmode="lin" valueType="num">
                                      <p:cBhvr additive="base">
                                        <p:cTn id="36"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7" dur="10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Title 1"/>
          <p:cNvSpPr>
            <a:spLocks noGrp="1"/>
          </p:cNvSpPr>
          <p:nvPr>
            <p:ph type="title"/>
          </p:nvPr>
        </p:nvSpPr>
        <p:spPr>
          <a:xfrm>
            <a:off x="457200" y="704850"/>
            <a:ext cx="8229600" cy="819150"/>
          </a:xfrm>
        </p:spPr>
        <p:txBody>
          <a:bodyPr/>
          <a:lstStyle/>
          <a:p>
            <a:r>
              <a:rPr lang="en-US" smtClean="0"/>
              <a:t>Conclusion:</a:t>
            </a:r>
          </a:p>
        </p:txBody>
      </p:sp>
      <p:sp>
        <p:nvSpPr>
          <p:cNvPr id="3" name="Content Placeholder 2"/>
          <p:cNvSpPr>
            <a:spLocks noGrp="1"/>
          </p:cNvSpPr>
          <p:nvPr>
            <p:ph idx="1"/>
          </p:nvPr>
        </p:nvSpPr>
        <p:spPr>
          <a:xfrm>
            <a:off x="457200" y="1524000"/>
            <a:ext cx="8229600" cy="4800600"/>
          </a:xfrm>
        </p:spPr>
        <p:txBody>
          <a:bodyPr>
            <a:normAutofit lnSpcReduction="10000"/>
          </a:bodyPr>
          <a:lstStyle/>
          <a:p>
            <a:pPr marL="274320" indent="-274320" fontAlgn="auto">
              <a:spcAft>
                <a:spcPts val="0"/>
              </a:spcAft>
              <a:buClr>
                <a:schemeClr val="accent3"/>
              </a:buClr>
              <a:buFont typeface="Wingdings 2"/>
              <a:buChar char=""/>
              <a:defRPr/>
            </a:pPr>
            <a:r>
              <a:rPr lang="en-US" dirty="0" smtClean="0"/>
              <a:t>Two scriptures to consider in closing:</a:t>
            </a:r>
          </a:p>
          <a:p>
            <a:pPr marL="640080" lvl="1" indent="-246888" fontAlgn="auto">
              <a:spcAft>
                <a:spcPts val="0"/>
              </a:spcAft>
              <a:buFont typeface="Wingdings 2"/>
              <a:buChar char=""/>
              <a:defRPr/>
            </a:pPr>
            <a:r>
              <a:rPr lang="en-US" dirty="0" smtClean="0"/>
              <a:t>Matt. 6:19-34</a:t>
            </a:r>
          </a:p>
          <a:p>
            <a:pPr lvl="2" indent="-246888" fontAlgn="auto">
              <a:spcAft>
                <a:spcPts val="0"/>
              </a:spcAft>
              <a:buFont typeface="Wingdings 2"/>
              <a:buChar char=""/>
              <a:defRPr/>
            </a:pPr>
            <a:r>
              <a:rPr lang="en-US" dirty="0" smtClean="0"/>
              <a:t>Lay not up for yourselves treasures upon earth, where moth and rust doth corrupt, and where thieves break through and steal: But lay up for yourselves treasures in heaven, where neither moth nor rust doth corrupt, and where thieves do not break through nor steal: For where your treasure is, there will your heart be also. The light of the body is the eye: if therefore </a:t>
            </a:r>
            <a:r>
              <a:rPr lang="en-US" dirty="0" err="1" smtClean="0"/>
              <a:t>thine</a:t>
            </a:r>
            <a:r>
              <a:rPr lang="en-US" dirty="0" smtClean="0"/>
              <a:t> eye be single, thy whole body shall be full of light. If </a:t>
            </a:r>
            <a:r>
              <a:rPr lang="en-US" dirty="0" err="1" smtClean="0"/>
              <a:t>thine</a:t>
            </a:r>
            <a:r>
              <a:rPr lang="en-US" dirty="0" smtClean="0"/>
              <a:t> eye be evil, thy whole body shall be full of darkness. If therefore the light that is in thee be darkness, how great is that darkness! No man can serve two masters: for either he will hate the one, and love the other; or else he will hold to the one, and despise the other. Ye cannot serve God and mammon. </a:t>
            </a:r>
          </a:p>
          <a:p>
            <a:pPr lvl="2" indent="-246888" fontAlgn="auto">
              <a:spcAft>
                <a:spcPts val="0"/>
              </a:spcAft>
              <a:buFont typeface="Wingdings 2"/>
              <a:buNone/>
              <a:defRPr/>
            </a:pPr>
            <a:endParaRPr lang="en-US" dirty="0" smtClean="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Title 1"/>
          <p:cNvSpPr>
            <a:spLocks noGrp="1"/>
          </p:cNvSpPr>
          <p:nvPr>
            <p:ph type="title"/>
          </p:nvPr>
        </p:nvSpPr>
        <p:spPr/>
        <p:txBody>
          <a:bodyPr/>
          <a:lstStyle/>
          <a:p>
            <a:r>
              <a:rPr lang="en-US" smtClean="0"/>
              <a:t>Conclusion:</a:t>
            </a:r>
          </a:p>
        </p:txBody>
      </p:sp>
      <p:sp>
        <p:nvSpPr>
          <p:cNvPr id="3" name="Content Placeholder 2"/>
          <p:cNvSpPr>
            <a:spLocks noGrp="1"/>
          </p:cNvSpPr>
          <p:nvPr>
            <p:ph idx="1"/>
          </p:nvPr>
        </p:nvSpPr>
        <p:spPr/>
        <p:txBody>
          <a:bodyPr>
            <a:normAutofit fontScale="85000" lnSpcReduction="20000"/>
          </a:bodyPr>
          <a:lstStyle/>
          <a:p>
            <a:pPr marL="640080" lvl="1" indent="-246888" fontAlgn="auto">
              <a:spcAft>
                <a:spcPts val="0"/>
              </a:spcAft>
              <a:buFont typeface="Wingdings 2"/>
              <a:buChar char=""/>
              <a:defRPr/>
            </a:pPr>
            <a:r>
              <a:rPr lang="en-US" dirty="0" smtClean="0"/>
              <a:t>Matt. 6:19-34 (cont.)</a:t>
            </a:r>
          </a:p>
          <a:p>
            <a:pPr lvl="2" indent="-246888" fontAlgn="auto">
              <a:spcAft>
                <a:spcPts val="0"/>
              </a:spcAft>
              <a:buFont typeface="Wingdings 2"/>
              <a:buChar char=""/>
              <a:defRPr/>
            </a:pPr>
            <a:r>
              <a:rPr lang="en-US" dirty="0" smtClean="0"/>
              <a:t>Therefore I say unto you, Take no thought for your life, what ye shall eat, or what ye shall drink; nor yet for your body, what ye shall put on. Is not the life more than meat, and the body than raiment? Behold the fowls of the air: for they sow not, neither do they reap, nor gather into barns; yet your heavenly Father </a:t>
            </a:r>
            <a:r>
              <a:rPr lang="en-US" dirty="0" err="1" smtClean="0"/>
              <a:t>feedeth</a:t>
            </a:r>
            <a:r>
              <a:rPr lang="en-US" dirty="0" smtClean="0"/>
              <a:t> them. Are ye not much better than they? Which of you by taking thought can add one cubit unto his stature? And why take ye thought for raiment? Consider the lilies of the field, how they grow; they toil not, neither do they spin: And yet I say unto you, That even Solomon in all his glory was not arrayed like one of these. Wherefore, if God so clothe the grass of the field, which today is, and tomorrow is cast into the oven, shall he not much more clothe you, O ye of little faith? Therefore take no thought, saying, What shall we eat? or, What shall we drink? or, Wherewithal shall we be clothed? (For after all these things do the Gentiles seek:) for your heavenly Father </a:t>
            </a:r>
            <a:r>
              <a:rPr lang="en-US" dirty="0" err="1" smtClean="0"/>
              <a:t>knoweth</a:t>
            </a:r>
            <a:r>
              <a:rPr lang="en-US" dirty="0" smtClean="0"/>
              <a:t> that ye have need of all these things. But seek ye first the kingdom of God, and his righteousness; and all these things shall be added unto you. Take therefore no thought for the morrow: for the morrow shall take thought for the things of itself. Sufficient unto the day is the evil thereof.</a:t>
            </a:r>
            <a:endParaRPr lang="en-US"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Title 1"/>
          <p:cNvSpPr>
            <a:spLocks noGrp="1"/>
          </p:cNvSpPr>
          <p:nvPr>
            <p:ph type="title"/>
          </p:nvPr>
        </p:nvSpPr>
        <p:spPr/>
        <p:txBody>
          <a:bodyPr/>
          <a:lstStyle/>
          <a:p>
            <a:r>
              <a:rPr lang="en-US" smtClean="0"/>
              <a:t>Conclusion:</a:t>
            </a:r>
          </a:p>
        </p:txBody>
      </p:sp>
      <p:sp>
        <p:nvSpPr>
          <p:cNvPr id="3" name="Content Placeholder 2"/>
          <p:cNvSpPr>
            <a:spLocks noGrp="1"/>
          </p:cNvSpPr>
          <p:nvPr>
            <p:ph idx="1"/>
          </p:nvPr>
        </p:nvSpPr>
        <p:spPr/>
        <p:txBody>
          <a:bodyPr/>
          <a:lstStyle/>
          <a:p>
            <a:r>
              <a:rPr lang="en-US" b="1" smtClean="0"/>
              <a:t>Two scriptures to consider in closing:</a:t>
            </a:r>
          </a:p>
          <a:p>
            <a:pPr lvl="1"/>
            <a:r>
              <a:rPr lang="en-US" smtClean="0"/>
              <a:t>Matt. 6:19-34</a:t>
            </a:r>
            <a:endParaRPr lang="en-US" b="1" smtClean="0"/>
          </a:p>
          <a:p>
            <a:pPr lvl="1"/>
            <a:r>
              <a:rPr lang="en-US" smtClean="0"/>
              <a:t>II Tim. 4:7-8</a:t>
            </a:r>
          </a:p>
          <a:p>
            <a:pPr lvl="2">
              <a:lnSpc>
                <a:spcPct val="150000"/>
              </a:lnSpc>
            </a:pPr>
            <a:r>
              <a:rPr lang="en-US" smtClean="0"/>
              <a:t>“I have fought the good fight, I have finished the race, I have kept the faith. Finally, there is laid up for me the crown of righteousness, which the Lord, the righteous Judge, will give to me on that Day, and not to me only but also to all who have loved His appearing.</a:t>
            </a:r>
          </a:p>
          <a:p>
            <a:pPr lvl="2"/>
            <a:endParaRPr lang="en-US"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 calcmode="lin" valueType="num">
                                      <p:cBhvr additive="base">
                                        <p:cTn id="1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2" presetClass="entr" presetSubtype="4" fill="hold" grpId="0"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 calcmode="lin" valueType="num">
                                      <p:cBhvr additive="base">
                                        <p:cTn id="2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pPr fontAlgn="auto">
              <a:spcAft>
                <a:spcPts val="0"/>
              </a:spcAft>
              <a:defRPr/>
            </a:pPr>
            <a:r>
              <a:rPr lang="en-US" dirty="0" smtClean="0"/>
              <a:t>Dealing with Sin and Other Difficulties in Our Lives</a:t>
            </a:r>
            <a:endParaRPr lang="en-US" dirty="0"/>
          </a:p>
        </p:txBody>
      </p:sp>
      <p:sp>
        <p:nvSpPr>
          <p:cNvPr id="14338" name="Subtitle 2"/>
          <p:cNvSpPr>
            <a:spLocks noGrp="1"/>
          </p:cNvSpPr>
          <p:nvPr>
            <p:ph type="subTitle" idx="1"/>
          </p:nvPr>
        </p:nvSpPr>
        <p:spPr>
          <a:xfrm>
            <a:off x="533400" y="3228975"/>
            <a:ext cx="7854950" cy="1752600"/>
          </a:xfrm>
        </p:spPr>
        <p:txBody>
          <a:bodyPr/>
          <a:lstStyle/>
          <a:p>
            <a:pPr marR="0"/>
            <a:r>
              <a:rPr lang="en-US" smtClean="0"/>
              <a:t>I Corinthians 10:1-15</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09600"/>
            <a:ext cx="8229600" cy="1371600"/>
          </a:xfrm>
        </p:spPr>
        <p:txBody>
          <a:bodyPr>
            <a:normAutofit fontScale="90000"/>
          </a:bodyPr>
          <a:lstStyle/>
          <a:p>
            <a:pPr algn="ctr" fontAlgn="auto">
              <a:spcAft>
                <a:spcPts val="0"/>
              </a:spcAft>
              <a:defRPr/>
            </a:pPr>
            <a:r>
              <a:rPr lang="en-US" dirty="0" smtClean="0"/>
              <a:t>There are many challenges </a:t>
            </a:r>
            <a:br>
              <a:rPr lang="en-US" dirty="0" smtClean="0"/>
            </a:br>
            <a:r>
              <a:rPr lang="en-US" dirty="0" smtClean="0"/>
              <a:t>that we face in our lives.</a:t>
            </a:r>
            <a:endParaRPr lang="en-US" dirty="0"/>
          </a:p>
        </p:txBody>
      </p:sp>
      <p:sp>
        <p:nvSpPr>
          <p:cNvPr id="3" name="Content Placeholder 2"/>
          <p:cNvSpPr>
            <a:spLocks noGrp="1"/>
          </p:cNvSpPr>
          <p:nvPr>
            <p:ph idx="1"/>
          </p:nvPr>
        </p:nvSpPr>
        <p:spPr>
          <a:xfrm>
            <a:off x="457200" y="2057400"/>
            <a:ext cx="8229600" cy="4267200"/>
          </a:xfrm>
        </p:spPr>
        <p:txBody>
          <a:bodyPr>
            <a:normAutofit lnSpcReduction="10000"/>
          </a:bodyPr>
          <a:lstStyle/>
          <a:p>
            <a:pPr marL="274320" indent="-274320" fontAlgn="auto">
              <a:spcAft>
                <a:spcPts val="0"/>
              </a:spcAft>
              <a:buClr>
                <a:schemeClr val="accent3"/>
              </a:buClr>
              <a:buFont typeface="Wingdings 2"/>
              <a:buChar char=""/>
              <a:defRPr/>
            </a:pPr>
            <a:r>
              <a:rPr lang="en-US" sz="3200" b="1" dirty="0" smtClean="0"/>
              <a:t>We will all be tempted</a:t>
            </a:r>
          </a:p>
          <a:p>
            <a:pPr marL="274320" indent="-274320" fontAlgn="auto">
              <a:spcAft>
                <a:spcPts val="0"/>
              </a:spcAft>
              <a:buClr>
                <a:schemeClr val="accent3"/>
              </a:buClr>
              <a:buFont typeface="Wingdings 2"/>
              <a:buNone/>
              <a:defRPr/>
            </a:pPr>
            <a:endParaRPr lang="en-US" dirty="0" smtClean="0"/>
          </a:p>
          <a:p>
            <a:pPr marL="640080" lvl="1" indent="-246888" fontAlgn="auto">
              <a:spcAft>
                <a:spcPts val="0"/>
              </a:spcAft>
              <a:buFont typeface="Wingdings 2"/>
              <a:buChar char=""/>
              <a:defRPr/>
            </a:pPr>
            <a:r>
              <a:rPr lang="en-US" sz="2800" b="1" dirty="0" smtClean="0"/>
              <a:t>James 1:14</a:t>
            </a:r>
          </a:p>
          <a:p>
            <a:pPr lvl="2" indent="-246888" fontAlgn="auto">
              <a:spcAft>
                <a:spcPts val="0"/>
              </a:spcAft>
              <a:buFont typeface="Wingdings 2"/>
              <a:buNone/>
              <a:defRPr/>
            </a:pPr>
            <a:r>
              <a:rPr lang="en-US" sz="2500" dirty="0" smtClean="0"/>
              <a:t> </a:t>
            </a:r>
            <a:r>
              <a:rPr lang="en-US" sz="2800" dirty="0" smtClean="0"/>
              <a:t>“But each one is tempted when he is drawn away by his own desires and enticed”</a:t>
            </a:r>
          </a:p>
          <a:p>
            <a:pPr marL="640080" lvl="1" indent="-246888" fontAlgn="auto">
              <a:spcAft>
                <a:spcPts val="0"/>
              </a:spcAft>
              <a:buFont typeface="Wingdings 2"/>
              <a:buNone/>
              <a:defRPr/>
            </a:pPr>
            <a:endParaRPr lang="en-US" dirty="0" smtClean="0"/>
          </a:p>
          <a:p>
            <a:pPr marL="640080" lvl="1" indent="-246888" fontAlgn="auto">
              <a:spcAft>
                <a:spcPts val="0"/>
              </a:spcAft>
              <a:buFont typeface="Wingdings 2"/>
              <a:buChar char=""/>
              <a:defRPr/>
            </a:pPr>
            <a:r>
              <a:rPr lang="en-US" sz="2800" b="1" dirty="0" smtClean="0"/>
              <a:t> I Cor. 10:13 </a:t>
            </a:r>
          </a:p>
          <a:p>
            <a:pPr lvl="2" indent="-246888" fontAlgn="auto">
              <a:spcAft>
                <a:spcPts val="0"/>
              </a:spcAft>
              <a:buFont typeface="Wingdings 2"/>
              <a:buNone/>
              <a:defRPr/>
            </a:pPr>
            <a:r>
              <a:rPr lang="en-US" sz="2800" dirty="0" smtClean="0"/>
              <a:t>“No temptation has overtaken you except such as is common to man: . . . ”</a:t>
            </a:r>
          </a:p>
          <a:p>
            <a:pPr marL="274320" indent="-274320" fontAlgn="auto">
              <a:spcAft>
                <a:spcPts val="0"/>
              </a:spcAft>
              <a:buClr>
                <a:schemeClr val="accent3"/>
              </a:buClr>
              <a:buFont typeface="Wingdings 2"/>
              <a:buChar char=""/>
              <a:defRPr/>
            </a:pPr>
            <a:endParaRPr lang="en-US"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par>
                                <p:cTn id="15" presetID="2" presetClass="entr" presetSubtype="4" fill="hold" grpId="0" nodeType="with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 calcmode="lin" valueType="num">
                                      <p:cBhvr additive="base">
                                        <p:cTn id="17"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grpId="0"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anim calcmode="lin" valueType="num">
                                      <p:cBhvr additive="base">
                                        <p:cTn id="23"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5" end="5"/>
                                            </p:txEl>
                                          </p:spTgt>
                                        </p:tgtEl>
                                        <p:attrNameLst>
                                          <p:attrName>ppt_y</p:attrName>
                                        </p:attrNameLst>
                                      </p:cBhvr>
                                      <p:tavLst>
                                        <p:tav tm="0">
                                          <p:val>
                                            <p:strVal val="1+#ppt_h/2"/>
                                          </p:val>
                                        </p:tav>
                                        <p:tav tm="100000">
                                          <p:val>
                                            <p:strVal val="#ppt_y"/>
                                          </p:val>
                                        </p:tav>
                                      </p:tavLst>
                                    </p:anim>
                                  </p:childTnLst>
                                </p:cTn>
                              </p:par>
                              <p:par>
                                <p:cTn id="25" presetID="2" presetClass="entr" presetSubtype="4" fill="hold" grpId="0" nodeType="with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anim calcmode="lin" valueType="num">
                                      <p:cBhvr additive="base">
                                        <p:cTn id="27"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09600"/>
            <a:ext cx="8229600" cy="1371600"/>
          </a:xfrm>
        </p:spPr>
        <p:txBody>
          <a:bodyPr>
            <a:normAutofit fontScale="90000"/>
          </a:bodyPr>
          <a:lstStyle/>
          <a:p>
            <a:pPr algn="ctr" fontAlgn="auto">
              <a:spcAft>
                <a:spcPts val="0"/>
              </a:spcAft>
              <a:defRPr/>
            </a:pPr>
            <a:r>
              <a:rPr lang="en-US" dirty="0" smtClean="0"/>
              <a:t>There are many challenges </a:t>
            </a:r>
            <a:br>
              <a:rPr lang="en-US" dirty="0" smtClean="0"/>
            </a:br>
            <a:r>
              <a:rPr lang="en-US" dirty="0" smtClean="0"/>
              <a:t>that we face in our lives.</a:t>
            </a:r>
            <a:endParaRPr lang="en-US" dirty="0"/>
          </a:p>
        </p:txBody>
      </p:sp>
      <p:sp>
        <p:nvSpPr>
          <p:cNvPr id="3" name="Content Placeholder 2"/>
          <p:cNvSpPr>
            <a:spLocks noGrp="1"/>
          </p:cNvSpPr>
          <p:nvPr>
            <p:ph idx="1"/>
          </p:nvPr>
        </p:nvSpPr>
        <p:spPr>
          <a:xfrm>
            <a:off x="457200" y="2057400"/>
            <a:ext cx="8229600" cy="4267200"/>
          </a:xfrm>
        </p:spPr>
        <p:txBody>
          <a:bodyPr/>
          <a:lstStyle/>
          <a:p>
            <a:r>
              <a:rPr lang="en-US" sz="3200" b="1" smtClean="0"/>
              <a:t>We have all given in to temptation and committed sin.</a:t>
            </a:r>
          </a:p>
          <a:p>
            <a:pPr>
              <a:buFont typeface="Wingdings 2" pitchFamily="18" charset="2"/>
              <a:buNone/>
            </a:pPr>
            <a:endParaRPr lang="en-US" smtClean="0"/>
          </a:p>
          <a:p>
            <a:pPr lvl="1"/>
            <a:r>
              <a:rPr lang="en-US" sz="2800" b="1" smtClean="0"/>
              <a:t>Rom 3:23</a:t>
            </a:r>
          </a:p>
          <a:p>
            <a:pPr lvl="1">
              <a:buFont typeface="Wingdings 2" pitchFamily="18" charset="2"/>
              <a:buNone/>
            </a:pPr>
            <a:endParaRPr lang="en-US" smtClean="0"/>
          </a:p>
          <a:p>
            <a:pPr lvl="2">
              <a:buFont typeface="Wingdings 2" pitchFamily="18" charset="2"/>
              <a:buNone/>
            </a:pPr>
            <a:r>
              <a:rPr lang="en-US" smtClean="0"/>
              <a:t>	</a:t>
            </a:r>
            <a:r>
              <a:rPr lang="en-US" sz="2800" smtClean="0"/>
              <a:t>“. . . For all have sinned and fall short of the glory of God, . . .”</a:t>
            </a:r>
          </a:p>
          <a:p>
            <a:pPr>
              <a:buFont typeface="Wingdings 2" pitchFamily="18" charset="2"/>
              <a:buNone/>
            </a:pPr>
            <a:endParaRPr lang="en-US" smtClean="0"/>
          </a:p>
          <a:p>
            <a:pPr>
              <a:buFont typeface="Wingdings 2" pitchFamily="18" charset="2"/>
              <a:buNone/>
            </a:pPr>
            <a:endParaRPr lang="en-US"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par>
                                <p:cTn id="15" presetID="2" presetClass="entr" presetSubtype="4" fill="hold" grpId="0" nodeType="with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 calcmode="lin" valueType="num">
                                      <p:cBhvr additive="base">
                                        <p:cTn id="1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09600"/>
            <a:ext cx="8229600" cy="1371600"/>
          </a:xfrm>
        </p:spPr>
        <p:txBody>
          <a:bodyPr>
            <a:normAutofit fontScale="90000"/>
          </a:bodyPr>
          <a:lstStyle/>
          <a:p>
            <a:pPr algn="ctr" fontAlgn="auto">
              <a:spcAft>
                <a:spcPts val="0"/>
              </a:spcAft>
              <a:defRPr/>
            </a:pPr>
            <a:r>
              <a:rPr lang="en-US" dirty="0" smtClean="0"/>
              <a:t>There are many challenges </a:t>
            </a:r>
            <a:br>
              <a:rPr lang="en-US" dirty="0" smtClean="0"/>
            </a:br>
            <a:r>
              <a:rPr lang="en-US" dirty="0" smtClean="0"/>
              <a:t>that we face in our lives.</a:t>
            </a:r>
            <a:endParaRPr lang="en-US" dirty="0"/>
          </a:p>
        </p:txBody>
      </p:sp>
      <p:sp>
        <p:nvSpPr>
          <p:cNvPr id="3" name="Content Placeholder 2"/>
          <p:cNvSpPr>
            <a:spLocks noGrp="1"/>
          </p:cNvSpPr>
          <p:nvPr>
            <p:ph idx="1"/>
          </p:nvPr>
        </p:nvSpPr>
        <p:spPr>
          <a:xfrm>
            <a:off x="457200" y="2057400"/>
            <a:ext cx="8229600" cy="4495800"/>
          </a:xfrm>
        </p:spPr>
        <p:txBody>
          <a:bodyPr>
            <a:normAutofit lnSpcReduction="10000"/>
          </a:bodyPr>
          <a:lstStyle/>
          <a:p>
            <a:pPr marL="274320" indent="-274320" fontAlgn="auto">
              <a:spcAft>
                <a:spcPts val="0"/>
              </a:spcAft>
              <a:buClr>
                <a:schemeClr val="accent3"/>
              </a:buClr>
              <a:buFont typeface="Wingdings 2"/>
              <a:buChar char=""/>
              <a:defRPr/>
            </a:pPr>
            <a:r>
              <a:rPr lang="en-US" sz="3200" b="1" dirty="0" smtClean="0"/>
              <a:t>We will all have bad and good things happen in our lives.</a:t>
            </a:r>
            <a:endParaRPr lang="en-US" dirty="0" smtClean="0"/>
          </a:p>
          <a:p>
            <a:pPr marL="640080" lvl="1" indent="-246888" fontAlgn="auto">
              <a:spcAft>
                <a:spcPts val="0"/>
              </a:spcAft>
              <a:buFont typeface="Wingdings 2"/>
              <a:buChar char=""/>
              <a:defRPr/>
            </a:pPr>
            <a:r>
              <a:rPr lang="en-US" sz="2800" b="1" dirty="0" smtClean="0"/>
              <a:t>Eccl. 9:11-12</a:t>
            </a:r>
          </a:p>
          <a:p>
            <a:pPr lvl="2" indent="-246888" fontAlgn="auto">
              <a:spcAft>
                <a:spcPts val="0"/>
              </a:spcAft>
              <a:buFont typeface="Wingdings 2"/>
              <a:buNone/>
              <a:defRPr/>
            </a:pPr>
            <a:r>
              <a:rPr lang="en-US" sz="2500" dirty="0" smtClean="0"/>
              <a:t> “I returned and saw under the sun that –</a:t>
            </a:r>
          </a:p>
          <a:p>
            <a:pPr lvl="2" indent="-246888" fontAlgn="auto">
              <a:spcAft>
                <a:spcPts val="0"/>
              </a:spcAft>
              <a:buFont typeface="Wingdings 2"/>
              <a:buNone/>
              <a:defRPr/>
            </a:pPr>
            <a:r>
              <a:rPr lang="en-US" sz="2500" dirty="0" smtClean="0"/>
              <a:t>	The race is not to the swift,</a:t>
            </a:r>
          </a:p>
          <a:p>
            <a:pPr lvl="2" indent="-246888" fontAlgn="auto">
              <a:spcAft>
                <a:spcPts val="0"/>
              </a:spcAft>
              <a:buFont typeface="Wingdings 2"/>
              <a:buNone/>
              <a:defRPr/>
            </a:pPr>
            <a:r>
              <a:rPr lang="en-US" sz="2500" dirty="0" smtClean="0"/>
              <a:t>	Nor the battle to the strong, </a:t>
            </a:r>
          </a:p>
          <a:p>
            <a:pPr lvl="2" indent="-246888" fontAlgn="auto">
              <a:spcAft>
                <a:spcPts val="0"/>
              </a:spcAft>
              <a:buFont typeface="Wingdings 2"/>
              <a:buNone/>
              <a:defRPr/>
            </a:pPr>
            <a:r>
              <a:rPr lang="en-US" sz="2500" dirty="0" smtClean="0"/>
              <a:t>	Nor bread to the wise,</a:t>
            </a:r>
          </a:p>
          <a:p>
            <a:pPr lvl="2" indent="-246888" fontAlgn="auto">
              <a:spcAft>
                <a:spcPts val="0"/>
              </a:spcAft>
              <a:buFont typeface="Wingdings 2"/>
              <a:buNone/>
              <a:defRPr/>
            </a:pPr>
            <a:r>
              <a:rPr lang="en-US" sz="2500" dirty="0" smtClean="0"/>
              <a:t>	Nor riches to men of understanding,</a:t>
            </a:r>
          </a:p>
          <a:p>
            <a:pPr lvl="2" indent="-246888" fontAlgn="auto">
              <a:spcAft>
                <a:spcPts val="0"/>
              </a:spcAft>
              <a:buFont typeface="Wingdings 2"/>
              <a:buNone/>
              <a:defRPr/>
            </a:pPr>
            <a:r>
              <a:rPr lang="en-US" sz="2500" dirty="0" smtClean="0"/>
              <a:t>	Nor favor to men of skill;</a:t>
            </a:r>
          </a:p>
          <a:p>
            <a:pPr lvl="2" indent="-246888" fontAlgn="auto">
              <a:spcAft>
                <a:spcPts val="0"/>
              </a:spcAft>
              <a:buFont typeface="Wingdings 2"/>
              <a:buNone/>
              <a:defRPr/>
            </a:pPr>
            <a:r>
              <a:rPr lang="en-US" sz="2500" b="1" i="1" dirty="0" smtClean="0"/>
              <a:t>But time and chance happen to them all.”</a:t>
            </a:r>
          </a:p>
          <a:p>
            <a:pPr marL="274320" indent="-274320" fontAlgn="auto">
              <a:spcAft>
                <a:spcPts val="0"/>
              </a:spcAft>
              <a:buClr>
                <a:schemeClr val="accent3"/>
              </a:buClr>
              <a:buFont typeface="Wingdings 2"/>
              <a:buChar char=""/>
              <a:defRPr/>
            </a:pP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par>
                                <p:cTn id="15" presetID="2" presetClass="entr" presetSubtype="4" fill="hold" grpId="0" nodeType="with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 calcmode="lin" valueType="num">
                                      <p:cBhvr additive="base">
                                        <p:cTn id="1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
                                            <p:txEl>
                                              <p:pRg st="2" end="2"/>
                                            </p:txEl>
                                          </p:spTgt>
                                        </p:tgtEl>
                                        <p:attrNameLst>
                                          <p:attrName>ppt_y</p:attrName>
                                        </p:attrNameLst>
                                      </p:cBhvr>
                                      <p:tavLst>
                                        <p:tav tm="0">
                                          <p:val>
                                            <p:strVal val="1+#ppt_h/2"/>
                                          </p:val>
                                        </p:tav>
                                        <p:tav tm="100000">
                                          <p:val>
                                            <p:strVal val="#ppt_y"/>
                                          </p:val>
                                        </p:tav>
                                      </p:tavLst>
                                    </p:anim>
                                  </p:childTnLst>
                                </p:cTn>
                              </p:par>
                              <p:par>
                                <p:cTn id="19" presetID="2" presetClass="entr" presetSubtype="4" fill="hold" grpId="0" nodeType="with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 calcmode="lin" valueType="num">
                                      <p:cBhvr additive="base">
                                        <p:cTn id="2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3">
                                            <p:txEl>
                                              <p:pRg st="3" end="3"/>
                                            </p:txEl>
                                          </p:spTgt>
                                        </p:tgtEl>
                                        <p:attrNameLst>
                                          <p:attrName>ppt_y</p:attrName>
                                        </p:attrNameLst>
                                      </p:cBhvr>
                                      <p:tavLst>
                                        <p:tav tm="0">
                                          <p:val>
                                            <p:strVal val="1+#ppt_h/2"/>
                                          </p:val>
                                        </p:tav>
                                        <p:tav tm="100000">
                                          <p:val>
                                            <p:strVal val="#ppt_y"/>
                                          </p:val>
                                        </p:tav>
                                      </p:tavLst>
                                    </p:anim>
                                  </p:childTnLst>
                                </p:cTn>
                              </p:par>
                              <p:par>
                                <p:cTn id="23" presetID="2" presetClass="entr" presetSubtype="4" fill="hold" grpId="0" nodeType="with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 calcmode="lin" valueType="num">
                                      <p:cBhvr additive="base">
                                        <p:cTn id="2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4" end="4"/>
                                            </p:txEl>
                                          </p:spTgt>
                                        </p:tgtEl>
                                        <p:attrNameLst>
                                          <p:attrName>ppt_y</p:attrName>
                                        </p:attrNameLst>
                                      </p:cBhvr>
                                      <p:tavLst>
                                        <p:tav tm="0">
                                          <p:val>
                                            <p:strVal val="1+#ppt_h/2"/>
                                          </p:val>
                                        </p:tav>
                                        <p:tav tm="100000">
                                          <p:val>
                                            <p:strVal val="#ppt_y"/>
                                          </p:val>
                                        </p:tav>
                                      </p:tavLst>
                                    </p:anim>
                                  </p:childTnLst>
                                </p:cTn>
                              </p:par>
                              <p:par>
                                <p:cTn id="27" presetID="2" presetClass="entr" presetSubtype="4" fill="hold" grpId="0" nodeType="withEffect">
                                  <p:stCondLst>
                                    <p:cond delay="0"/>
                                  </p:stCondLst>
                                  <p:childTnLst>
                                    <p:set>
                                      <p:cBhvr>
                                        <p:cTn id="28" dur="1" fill="hold">
                                          <p:stCondLst>
                                            <p:cond delay="0"/>
                                          </p:stCondLst>
                                        </p:cTn>
                                        <p:tgtEl>
                                          <p:spTgt spid="3">
                                            <p:txEl>
                                              <p:pRg st="5" end="5"/>
                                            </p:txEl>
                                          </p:spTgt>
                                        </p:tgtEl>
                                        <p:attrNameLst>
                                          <p:attrName>style.visibility</p:attrName>
                                        </p:attrNameLst>
                                      </p:cBhvr>
                                      <p:to>
                                        <p:strVal val="visible"/>
                                      </p:to>
                                    </p:set>
                                    <p:anim calcmode="lin" valueType="num">
                                      <p:cBhvr additive="base">
                                        <p:cTn id="29"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3">
                                            <p:txEl>
                                              <p:pRg st="5" end="5"/>
                                            </p:txEl>
                                          </p:spTgt>
                                        </p:tgtEl>
                                        <p:attrNameLst>
                                          <p:attrName>ppt_y</p:attrName>
                                        </p:attrNameLst>
                                      </p:cBhvr>
                                      <p:tavLst>
                                        <p:tav tm="0">
                                          <p:val>
                                            <p:strVal val="1+#ppt_h/2"/>
                                          </p:val>
                                        </p:tav>
                                        <p:tav tm="100000">
                                          <p:val>
                                            <p:strVal val="#ppt_y"/>
                                          </p:val>
                                        </p:tav>
                                      </p:tavLst>
                                    </p:anim>
                                  </p:childTnLst>
                                </p:cTn>
                              </p:par>
                              <p:par>
                                <p:cTn id="31" presetID="2" presetClass="entr" presetSubtype="4" fill="hold" grpId="0" nodeType="withEffect">
                                  <p:stCondLst>
                                    <p:cond delay="0"/>
                                  </p:stCondLst>
                                  <p:childTnLst>
                                    <p:set>
                                      <p:cBhvr>
                                        <p:cTn id="32" dur="1" fill="hold">
                                          <p:stCondLst>
                                            <p:cond delay="0"/>
                                          </p:stCondLst>
                                        </p:cTn>
                                        <p:tgtEl>
                                          <p:spTgt spid="3">
                                            <p:txEl>
                                              <p:pRg st="6" end="6"/>
                                            </p:txEl>
                                          </p:spTgt>
                                        </p:tgtEl>
                                        <p:attrNameLst>
                                          <p:attrName>style.visibility</p:attrName>
                                        </p:attrNameLst>
                                      </p:cBhvr>
                                      <p:to>
                                        <p:strVal val="visible"/>
                                      </p:to>
                                    </p:set>
                                    <p:anim calcmode="lin" valueType="num">
                                      <p:cBhvr additive="base">
                                        <p:cTn id="3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3">
                                            <p:txEl>
                                              <p:pRg st="6" end="6"/>
                                            </p:txEl>
                                          </p:spTgt>
                                        </p:tgtEl>
                                        <p:attrNameLst>
                                          <p:attrName>ppt_y</p:attrName>
                                        </p:attrNameLst>
                                      </p:cBhvr>
                                      <p:tavLst>
                                        <p:tav tm="0">
                                          <p:val>
                                            <p:strVal val="1+#ppt_h/2"/>
                                          </p:val>
                                        </p:tav>
                                        <p:tav tm="100000">
                                          <p:val>
                                            <p:strVal val="#ppt_y"/>
                                          </p:val>
                                        </p:tav>
                                      </p:tavLst>
                                    </p:anim>
                                  </p:childTnLst>
                                </p:cTn>
                              </p:par>
                              <p:par>
                                <p:cTn id="35" presetID="2" presetClass="entr" presetSubtype="4" fill="hold" grpId="0" nodeType="withEffect">
                                  <p:stCondLst>
                                    <p:cond delay="0"/>
                                  </p:stCondLst>
                                  <p:childTnLst>
                                    <p:set>
                                      <p:cBhvr>
                                        <p:cTn id="36" dur="1" fill="hold">
                                          <p:stCondLst>
                                            <p:cond delay="0"/>
                                          </p:stCondLst>
                                        </p:cTn>
                                        <p:tgtEl>
                                          <p:spTgt spid="3">
                                            <p:txEl>
                                              <p:pRg st="7" end="7"/>
                                            </p:txEl>
                                          </p:spTgt>
                                        </p:tgtEl>
                                        <p:attrNameLst>
                                          <p:attrName>style.visibility</p:attrName>
                                        </p:attrNameLst>
                                      </p:cBhvr>
                                      <p:to>
                                        <p:strVal val="visible"/>
                                      </p:to>
                                    </p:set>
                                    <p:anim calcmode="lin" valueType="num">
                                      <p:cBhvr additive="base">
                                        <p:cTn id="37"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7" end="7"/>
                                            </p:txEl>
                                          </p:spTgt>
                                        </p:tgtEl>
                                        <p:attrNameLst>
                                          <p:attrName>ppt_y</p:attrName>
                                        </p:attrNameLst>
                                      </p:cBhvr>
                                      <p:tavLst>
                                        <p:tav tm="0">
                                          <p:val>
                                            <p:strVal val="1+#ppt_h/2"/>
                                          </p:val>
                                        </p:tav>
                                        <p:tav tm="100000">
                                          <p:val>
                                            <p:strVal val="#ppt_y"/>
                                          </p:val>
                                        </p:tav>
                                      </p:tavLst>
                                    </p:anim>
                                  </p:childTnLst>
                                </p:cTn>
                              </p:par>
                              <p:par>
                                <p:cTn id="39" presetID="2" presetClass="entr" presetSubtype="4" fill="hold" grpId="0" nodeType="withEffect">
                                  <p:stCondLst>
                                    <p:cond delay="0"/>
                                  </p:stCondLst>
                                  <p:childTnLst>
                                    <p:set>
                                      <p:cBhvr>
                                        <p:cTn id="40" dur="1" fill="hold">
                                          <p:stCondLst>
                                            <p:cond delay="0"/>
                                          </p:stCondLst>
                                        </p:cTn>
                                        <p:tgtEl>
                                          <p:spTgt spid="3">
                                            <p:txEl>
                                              <p:pRg st="8" end="8"/>
                                            </p:txEl>
                                          </p:spTgt>
                                        </p:tgtEl>
                                        <p:attrNameLst>
                                          <p:attrName>style.visibility</p:attrName>
                                        </p:attrNameLst>
                                      </p:cBhvr>
                                      <p:to>
                                        <p:strVal val="visible"/>
                                      </p:to>
                                    </p:set>
                                    <p:anim calcmode="lin" valueType="num">
                                      <p:cBhvr additive="base">
                                        <p:cTn id="41"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42"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Title 1"/>
          <p:cNvSpPr>
            <a:spLocks noGrp="1"/>
          </p:cNvSpPr>
          <p:nvPr>
            <p:ph type="title"/>
          </p:nvPr>
        </p:nvSpPr>
        <p:spPr/>
        <p:txBody>
          <a:bodyPr/>
          <a:lstStyle/>
          <a:p>
            <a:r>
              <a:rPr lang="en-US" smtClean="0"/>
              <a:t>We all face Choices</a:t>
            </a:r>
          </a:p>
        </p:txBody>
      </p:sp>
      <p:sp>
        <p:nvSpPr>
          <p:cNvPr id="3" name="Content Placeholder 2"/>
          <p:cNvSpPr>
            <a:spLocks noGrp="1"/>
          </p:cNvSpPr>
          <p:nvPr>
            <p:ph idx="1"/>
          </p:nvPr>
        </p:nvSpPr>
        <p:spPr/>
        <p:txBody>
          <a:bodyPr>
            <a:normAutofit fontScale="92500" lnSpcReduction="10000"/>
          </a:bodyPr>
          <a:lstStyle/>
          <a:p>
            <a:pPr marL="274320" indent="-274320" fontAlgn="auto">
              <a:spcAft>
                <a:spcPts val="0"/>
              </a:spcAft>
              <a:buClr>
                <a:schemeClr val="accent3"/>
              </a:buClr>
              <a:buFont typeface="Wingdings 2"/>
              <a:buChar char=""/>
              <a:defRPr/>
            </a:pPr>
            <a:endParaRPr lang="en-US" dirty="0" smtClean="0"/>
          </a:p>
          <a:p>
            <a:pPr marL="274320" indent="-274320" fontAlgn="auto">
              <a:spcAft>
                <a:spcPts val="0"/>
              </a:spcAft>
              <a:buClr>
                <a:schemeClr val="accent3"/>
              </a:buClr>
              <a:buFont typeface="Wingdings 2"/>
              <a:buChar char=""/>
              <a:defRPr/>
            </a:pPr>
            <a:r>
              <a:rPr lang="en-US" sz="3500" b="1" dirty="0" smtClean="0"/>
              <a:t>Prepare to make the right choices. </a:t>
            </a:r>
            <a:r>
              <a:rPr lang="en-US" b="1" dirty="0" smtClean="0"/>
              <a:t>Ephesians 6:11-17 - </a:t>
            </a:r>
            <a:r>
              <a:rPr lang="en-US" sz="1900" dirty="0" smtClean="0"/>
              <a:t>Putting on the whole armor of God</a:t>
            </a:r>
          </a:p>
          <a:p>
            <a:pPr marL="640080" lvl="1" indent="-246888" fontAlgn="auto">
              <a:spcAft>
                <a:spcPts val="0"/>
              </a:spcAft>
              <a:buFont typeface="Wingdings 2"/>
              <a:buChar char=""/>
              <a:defRPr/>
            </a:pPr>
            <a:endParaRPr lang="en-US" dirty="0"/>
          </a:p>
          <a:p>
            <a:pPr marL="640080" lvl="1" indent="-246888" fontAlgn="auto">
              <a:spcAft>
                <a:spcPts val="0"/>
              </a:spcAft>
              <a:buFont typeface="Wingdings 2"/>
              <a:buChar char=""/>
              <a:defRPr/>
            </a:pPr>
            <a:r>
              <a:rPr lang="en-US" b="1" dirty="0" smtClean="0"/>
              <a:t>Study</a:t>
            </a:r>
            <a:r>
              <a:rPr lang="en-US" dirty="0" smtClean="0"/>
              <a:t> – know what God would have us to do.</a:t>
            </a:r>
          </a:p>
          <a:p>
            <a:pPr lvl="2" indent="-246888" fontAlgn="auto">
              <a:spcAft>
                <a:spcPts val="0"/>
              </a:spcAft>
              <a:buFont typeface="Wingdings 2"/>
              <a:buChar char=""/>
              <a:defRPr/>
            </a:pPr>
            <a:r>
              <a:rPr lang="en-US" b="1" dirty="0" smtClean="0"/>
              <a:t>Matt. 4:3-5 </a:t>
            </a:r>
            <a:r>
              <a:rPr lang="en-US" dirty="0" smtClean="0"/>
              <a:t>– Jesus said </a:t>
            </a:r>
            <a:r>
              <a:rPr lang="en-US" i="1" dirty="0" smtClean="0"/>
              <a:t>‘Man shall not live by bread alone, but by every word that proceeds from the mouth of God.’</a:t>
            </a:r>
          </a:p>
          <a:p>
            <a:pPr lvl="2" indent="-246888" fontAlgn="auto">
              <a:spcAft>
                <a:spcPts val="0"/>
              </a:spcAft>
              <a:buFont typeface="Wingdings 2"/>
              <a:buChar char=""/>
              <a:defRPr/>
            </a:pPr>
            <a:r>
              <a:rPr lang="en-US" b="1" dirty="0" smtClean="0"/>
              <a:t>II Tim. 2:15 </a:t>
            </a:r>
            <a:r>
              <a:rPr lang="en-US" dirty="0" smtClean="0"/>
              <a:t>- ‘Study to </a:t>
            </a:r>
            <a:r>
              <a:rPr lang="en-US" dirty="0" err="1" smtClean="0"/>
              <a:t>shew</a:t>
            </a:r>
            <a:r>
              <a:rPr lang="en-US" dirty="0" smtClean="0"/>
              <a:t> thyself approved unto God, a workman that </a:t>
            </a:r>
            <a:r>
              <a:rPr lang="en-US" dirty="0" err="1" smtClean="0"/>
              <a:t>needeth</a:t>
            </a:r>
            <a:r>
              <a:rPr lang="en-US" dirty="0" smtClean="0"/>
              <a:t> not to be ashamed, rightly dividing the word of truth. ‘</a:t>
            </a:r>
          </a:p>
          <a:p>
            <a:pPr lvl="2" indent="-246888" fontAlgn="auto">
              <a:spcAft>
                <a:spcPts val="0"/>
              </a:spcAft>
              <a:buFont typeface="Wingdings 2"/>
              <a:buChar char=""/>
              <a:defRPr/>
            </a:pPr>
            <a:r>
              <a:rPr lang="en-US" b="1" dirty="0" smtClean="0"/>
              <a:t>II Tim. 3:16 </a:t>
            </a:r>
            <a:r>
              <a:rPr lang="en-US" dirty="0" smtClean="0"/>
              <a:t>- All Scripture </a:t>
            </a:r>
            <a:r>
              <a:rPr lang="en-US" i="1" dirty="0" smtClean="0"/>
              <a:t>is</a:t>
            </a:r>
            <a:r>
              <a:rPr lang="en-US" dirty="0" smtClean="0"/>
              <a:t> given by inspiration of God, and </a:t>
            </a:r>
            <a:r>
              <a:rPr lang="en-US" i="1" dirty="0" smtClean="0"/>
              <a:t>is</a:t>
            </a:r>
            <a:r>
              <a:rPr lang="en-US" dirty="0" smtClean="0"/>
              <a:t> profitable for doctrine, for reproof, for correction, for instruction in righteousness, 17 that the man of God may be complete, thoroughly equipped for every good work.</a:t>
            </a:r>
          </a:p>
          <a:p>
            <a:pPr marL="640080" lvl="1" indent="-246888" fontAlgn="auto">
              <a:spcAft>
                <a:spcPts val="0"/>
              </a:spcAft>
              <a:buFont typeface="Wingdings 2"/>
              <a:buNone/>
              <a:defRPr/>
            </a:pPr>
            <a:endParaRPr lang="en-US" dirty="0"/>
          </a:p>
        </p:txBody>
      </p:sp>
    </p:spTree>
  </p:cSld>
  <p:clrMapOvr>
    <a:masterClrMapping/>
  </p:clrMapOvr>
  <p:transition spd="med">
    <p:zo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anim calcmode="lin" valueType="num">
                                      <p:cBhvr additive="base">
                                        <p:cTn id="13"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additive="base">
                                        <p:cTn id="19"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5" end="5"/>
                                            </p:txEl>
                                          </p:spTgt>
                                        </p:tgtEl>
                                        <p:attrNameLst>
                                          <p:attrName>style.visibility</p:attrName>
                                        </p:attrNameLst>
                                      </p:cBhvr>
                                      <p:to>
                                        <p:strVal val="visible"/>
                                      </p:to>
                                    </p:set>
                                    <p:anim calcmode="lin" valueType="num">
                                      <p:cBhvr additive="base">
                                        <p:cTn id="25"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anim calcmode="lin" valueType="num">
                                      <p:cBhvr additive="base">
                                        <p:cTn id="31"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Title 1"/>
          <p:cNvSpPr>
            <a:spLocks noGrp="1"/>
          </p:cNvSpPr>
          <p:nvPr>
            <p:ph type="title"/>
          </p:nvPr>
        </p:nvSpPr>
        <p:spPr/>
        <p:txBody>
          <a:bodyPr/>
          <a:lstStyle/>
          <a:p>
            <a:r>
              <a:rPr lang="en-US" smtClean="0"/>
              <a:t>We all Face Choices</a:t>
            </a:r>
          </a:p>
        </p:txBody>
      </p:sp>
      <p:sp>
        <p:nvSpPr>
          <p:cNvPr id="3" name="Content Placeholder 2"/>
          <p:cNvSpPr>
            <a:spLocks noGrp="1"/>
          </p:cNvSpPr>
          <p:nvPr>
            <p:ph idx="1"/>
          </p:nvPr>
        </p:nvSpPr>
        <p:spPr/>
        <p:txBody>
          <a:bodyPr/>
          <a:lstStyle/>
          <a:p>
            <a:r>
              <a:rPr lang="en-US" b="1" smtClean="0"/>
              <a:t>Preparation continued:</a:t>
            </a:r>
          </a:p>
          <a:p>
            <a:pPr lvl="1"/>
            <a:r>
              <a:rPr lang="en-US" b="1" smtClean="0"/>
              <a:t>Look for good examples </a:t>
            </a:r>
            <a:r>
              <a:rPr lang="en-US" smtClean="0"/>
              <a:t>– those who have faced adversity and over come it. Hebrews 11</a:t>
            </a:r>
          </a:p>
          <a:p>
            <a:pPr lvl="2"/>
            <a:r>
              <a:rPr lang="en-US" b="1" smtClean="0"/>
              <a:t>Abel</a:t>
            </a:r>
            <a:r>
              <a:rPr lang="en-US" smtClean="0"/>
              <a:t>  - vs 4</a:t>
            </a:r>
          </a:p>
          <a:p>
            <a:pPr lvl="2"/>
            <a:r>
              <a:rPr lang="en-US" b="1" smtClean="0"/>
              <a:t>Noah</a:t>
            </a:r>
            <a:r>
              <a:rPr lang="en-US" smtClean="0"/>
              <a:t> - vs 7</a:t>
            </a:r>
          </a:p>
          <a:p>
            <a:pPr lvl="2"/>
            <a:r>
              <a:rPr lang="en-US" b="1" smtClean="0"/>
              <a:t>Abraham and Sarah - </a:t>
            </a:r>
            <a:r>
              <a:rPr lang="en-US" smtClean="0"/>
              <a:t>vss 8-19</a:t>
            </a:r>
          </a:p>
          <a:p>
            <a:pPr lvl="2"/>
            <a:r>
              <a:rPr lang="en-US" b="1" smtClean="0"/>
              <a:t>Paul</a:t>
            </a:r>
            <a:r>
              <a:rPr lang="en-US" smtClean="0"/>
              <a:t> – II Cor. 12:7-10; I Cor. 11:1</a:t>
            </a:r>
          </a:p>
          <a:p>
            <a:pPr lvl="2"/>
            <a:r>
              <a:rPr lang="en-US" b="1" smtClean="0"/>
              <a:t>Christ</a:t>
            </a:r>
            <a:r>
              <a:rPr lang="en-US" smtClean="0"/>
              <a:t> – Our ultimate  example!</a:t>
            </a:r>
          </a:p>
          <a:p>
            <a:pPr lvl="1"/>
            <a:endParaRPr lang="en-US" b="1"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after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10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6" end="6"/>
                                            </p:txEl>
                                          </p:spTgt>
                                        </p:tgtEl>
                                        <p:attrNameLst>
                                          <p:attrName>style.visibility</p:attrName>
                                        </p:attrNameLst>
                                      </p:cBhvr>
                                      <p:to>
                                        <p:strVal val="visible"/>
                                      </p:to>
                                    </p:set>
                                    <p:anim calcmode="lin" valueType="num">
                                      <p:cBhvr additive="base">
                                        <p:cTn id="4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Title 1"/>
          <p:cNvSpPr>
            <a:spLocks noGrp="1"/>
          </p:cNvSpPr>
          <p:nvPr>
            <p:ph type="title"/>
          </p:nvPr>
        </p:nvSpPr>
        <p:spPr/>
        <p:txBody>
          <a:bodyPr/>
          <a:lstStyle/>
          <a:p>
            <a:r>
              <a:rPr lang="en-US" smtClean="0"/>
              <a:t>We all face Choices</a:t>
            </a:r>
          </a:p>
        </p:txBody>
      </p:sp>
      <p:sp>
        <p:nvSpPr>
          <p:cNvPr id="3" name="Content Placeholder 2"/>
          <p:cNvSpPr>
            <a:spLocks noGrp="1"/>
          </p:cNvSpPr>
          <p:nvPr>
            <p:ph idx="1"/>
          </p:nvPr>
        </p:nvSpPr>
        <p:spPr/>
        <p:txBody>
          <a:bodyPr/>
          <a:lstStyle/>
          <a:p>
            <a:r>
              <a:rPr lang="en-US" sz="3200" b="1" smtClean="0"/>
              <a:t>Be careful about the places and people that can tempt us to make bad choices.</a:t>
            </a:r>
          </a:p>
          <a:p>
            <a:pPr lvl="1"/>
            <a:r>
              <a:rPr lang="en-US" sz="1800" b="1" smtClean="0"/>
              <a:t>I Corinthians 15:33 </a:t>
            </a:r>
            <a:r>
              <a:rPr lang="en-US" sz="1800" smtClean="0"/>
              <a:t>“Do not be deceived:  Evil company corrupts good habits.”</a:t>
            </a:r>
          </a:p>
          <a:p>
            <a:pPr lvl="1">
              <a:buFont typeface="Wingdings 2" pitchFamily="18" charset="2"/>
              <a:buNone/>
            </a:pPr>
            <a:endParaRPr lang="en-US" sz="1800" smtClean="0"/>
          </a:p>
          <a:p>
            <a:pPr lvl="1"/>
            <a:r>
              <a:rPr lang="en-US" sz="1800" smtClean="0"/>
              <a:t>We need to be able to reach out to those in the world with out getting caught up in activities that are sinful or can lead us to sin.</a:t>
            </a:r>
          </a:p>
          <a:p>
            <a:pPr lvl="1">
              <a:buFont typeface="Wingdings 2" pitchFamily="18" charset="2"/>
              <a:buNone/>
            </a:pPr>
            <a:endParaRPr lang="en-US" sz="1800" smtClean="0"/>
          </a:p>
          <a:p>
            <a:pPr lvl="1"/>
            <a:r>
              <a:rPr lang="en-US" sz="1800" smtClean="0"/>
              <a:t>The Internet can be a very dangerous place.</a:t>
            </a:r>
          </a:p>
          <a:p>
            <a:pPr lvl="2"/>
            <a:r>
              <a:rPr lang="en-US" sz="1500" smtClean="0"/>
              <a:t>Gambling</a:t>
            </a:r>
          </a:p>
          <a:p>
            <a:pPr lvl="2"/>
            <a:r>
              <a:rPr lang="en-US" sz="1500" smtClean="0"/>
              <a:t>Pornography</a:t>
            </a:r>
          </a:p>
          <a:p>
            <a:pPr lvl="2"/>
            <a:r>
              <a:rPr lang="en-US" sz="1500" smtClean="0"/>
              <a:t>Violent and explicit videos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after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10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5" end="5"/>
                                            </p:txEl>
                                          </p:spTgt>
                                        </p:tgtEl>
                                        <p:attrNameLst>
                                          <p:attrName>style.visibility</p:attrName>
                                        </p:attrNameLst>
                                      </p:cBhvr>
                                      <p:to>
                                        <p:strVal val="visible"/>
                                      </p:to>
                                    </p:set>
                                    <p:anim calcmode="lin" valueType="num">
                                      <p:cBhvr additive="base">
                                        <p:cTn id="25"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anim calcmode="lin" valueType="num">
                                      <p:cBhvr additive="base">
                                        <p:cTn id="31"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par>
                          <p:cTn id="33" fill="hold">
                            <p:stCondLst>
                              <p:cond delay="500"/>
                            </p:stCondLst>
                            <p:childTnLst>
                              <p:par>
                                <p:cTn id="34" presetID="2" presetClass="entr" presetSubtype="4" fill="hold" grpId="0" nodeType="afterEffect">
                                  <p:stCondLst>
                                    <p:cond delay="0"/>
                                  </p:stCondLst>
                                  <p:childTnLst>
                                    <p:set>
                                      <p:cBhvr>
                                        <p:cTn id="35" dur="1" fill="hold">
                                          <p:stCondLst>
                                            <p:cond delay="0"/>
                                          </p:stCondLst>
                                        </p:cTn>
                                        <p:tgtEl>
                                          <p:spTgt spid="3">
                                            <p:txEl>
                                              <p:pRg st="7" end="7"/>
                                            </p:txEl>
                                          </p:spTgt>
                                        </p:tgtEl>
                                        <p:attrNameLst>
                                          <p:attrName>style.visibility</p:attrName>
                                        </p:attrNameLst>
                                      </p:cBhvr>
                                      <p:to>
                                        <p:strVal val="visible"/>
                                      </p:to>
                                    </p:set>
                                    <p:anim calcmode="lin" valueType="num">
                                      <p:cBhvr additive="base">
                                        <p:cTn id="36"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37" dur="10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par>
                          <p:cTn id="38" fill="hold">
                            <p:stCondLst>
                              <p:cond delay="1500"/>
                            </p:stCondLst>
                            <p:childTnLst>
                              <p:par>
                                <p:cTn id="39" presetID="2" presetClass="entr" presetSubtype="4" fill="hold" grpId="0" nodeType="afterEffect">
                                  <p:stCondLst>
                                    <p:cond delay="0"/>
                                  </p:stCondLst>
                                  <p:childTnLst>
                                    <p:set>
                                      <p:cBhvr>
                                        <p:cTn id="40" dur="1" fill="hold">
                                          <p:stCondLst>
                                            <p:cond delay="0"/>
                                          </p:stCondLst>
                                        </p:cTn>
                                        <p:tgtEl>
                                          <p:spTgt spid="3">
                                            <p:txEl>
                                              <p:pRg st="8" end="8"/>
                                            </p:txEl>
                                          </p:spTgt>
                                        </p:tgtEl>
                                        <p:attrNameLst>
                                          <p:attrName>style.visibility</p:attrName>
                                        </p:attrNameLst>
                                      </p:cBhvr>
                                      <p:to>
                                        <p:strVal val="visible"/>
                                      </p:to>
                                    </p:set>
                                    <p:anim calcmode="lin" valueType="num">
                                      <p:cBhvr additive="base">
                                        <p:cTn id="41" dur="10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42" dur="10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850"/>
            <a:ext cx="8229600" cy="1276350"/>
          </a:xfrm>
        </p:spPr>
        <p:txBody>
          <a:bodyPr>
            <a:normAutofit fontScale="90000"/>
          </a:bodyPr>
          <a:lstStyle/>
          <a:p>
            <a:pPr algn="ctr" fontAlgn="auto">
              <a:spcAft>
                <a:spcPts val="0"/>
              </a:spcAft>
              <a:defRPr/>
            </a:pPr>
            <a:r>
              <a:rPr lang="en-US" dirty="0" smtClean="0"/>
              <a:t/>
            </a:r>
            <a:br>
              <a:rPr lang="en-US" dirty="0" smtClean="0"/>
            </a:br>
            <a:r>
              <a:rPr lang="en-US" dirty="0" smtClean="0"/>
              <a:t>Dealing with the things that are beyond our control!</a:t>
            </a:r>
            <a:endParaRPr lang="en-US" dirty="0"/>
          </a:p>
        </p:txBody>
      </p:sp>
      <p:sp>
        <p:nvSpPr>
          <p:cNvPr id="3" name="Content Placeholder 2"/>
          <p:cNvSpPr>
            <a:spLocks noGrp="1"/>
          </p:cNvSpPr>
          <p:nvPr>
            <p:ph idx="1"/>
          </p:nvPr>
        </p:nvSpPr>
        <p:spPr>
          <a:xfrm>
            <a:off x="457200" y="2057400"/>
            <a:ext cx="8229600" cy="4267200"/>
          </a:xfrm>
        </p:spPr>
        <p:txBody>
          <a:bodyPr/>
          <a:lstStyle/>
          <a:p>
            <a:r>
              <a:rPr lang="en-US" sz="3200" b="1" smtClean="0"/>
              <a:t>We need recognize that God is in control!</a:t>
            </a:r>
          </a:p>
          <a:p>
            <a:pPr lvl="1"/>
            <a:endParaRPr lang="en-US" b="1" smtClean="0"/>
          </a:p>
          <a:p>
            <a:pPr lvl="1"/>
            <a:r>
              <a:rPr lang="en-US" sz="2800" smtClean="0"/>
              <a:t>He knows our troubles– </a:t>
            </a:r>
          </a:p>
          <a:p>
            <a:pPr lvl="1">
              <a:buFont typeface="Wingdings 2" pitchFamily="18" charset="2"/>
              <a:buNone/>
            </a:pPr>
            <a:endParaRPr lang="en-US" sz="2800" smtClean="0"/>
          </a:p>
          <a:p>
            <a:pPr lvl="1">
              <a:buFont typeface="Wingdings 2" pitchFamily="18" charset="2"/>
              <a:buNone/>
            </a:pPr>
            <a:r>
              <a:rPr lang="en-US" sz="2800" smtClean="0"/>
              <a:t>	Look at Jesus’ teaching in Luke 12: 22-31</a:t>
            </a:r>
          </a:p>
          <a:p>
            <a:pPr lvl="2">
              <a:buFont typeface="Wingdings 2" pitchFamily="18" charset="2"/>
              <a:buNone/>
            </a:pPr>
            <a:endParaRPr lang="en-US" b="1"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additive="base">
                                        <p:cTn id="19"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Override1.xml><?xml version="1.0" encoding="utf-8"?>
<a:themeOverride xmlns:a="http://schemas.openxmlformats.org/drawingml/2006/main">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ppt/theme/themeOverride2.xml><?xml version="1.0" encoding="utf-8"?>
<a:themeOverride xmlns:a="http://schemas.openxmlformats.org/drawingml/2006/main">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docProps/app.xml><?xml version="1.0" encoding="utf-8"?>
<Properties xmlns="http://schemas.openxmlformats.org/officeDocument/2006/extended-properties" xmlns:vt="http://schemas.openxmlformats.org/officeDocument/2006/docPropsVTypes">
  <Template>Flow</Template>
  <TotalTime>952</TotalTime>
  <Words>1320</Words>
  <Application>Microsoft Office PowerPoint</Application>
  <PresentationFormat>On-screen Show (4:3)</PresentationFormat>
  <Paragraphs>104</Paragraphs>
  <Slides>18</Slides>
  <Notes>0</Notes>
  <HiddenSlides>0</HiddenSlides>
  <MMClips>0</MMClips>
  <ScaleCrop>false</ScaleCrop>
  <HeadingPairs>
    <vt:vector size="6" baseType="variant">
      <vt:variant>
        <vt:lpstr>Fonts Used</vt:lpstr>
      </vt:variant>
      <vt:variant>
        <vt:i4>4</vt:i4>
      </vt:variant>
      <vt:variant>
        <vt:lpstr>Design Template</vt:lpstr>
      </vt:variant>
      <vt:variant>
        <vt:i4>4</vt:i4>
      </vt:variant>
      <vt:variant>
        <vt:lpstr>Slide Titles</vt:lpstr>
      </vt:variant>
      <vt:variant>
        <vt:i4>18</vt:i4>
      </vt:variant>
    </vt:vector>
  </HeadingPairs>
  <TitlesOfParts>
    <vt:vector size="26" baseType="lpstr">
      <vt:lpstr>Constantia</vt:lpstr>
      <vt:lpstr>Arial</vt:lpstr>
      <vt:lpstr>Calibri</vt:lpstr>
      <vt:lpstr>Wingdings 2</vt:lpstr>
      <vt:lpstr>Flow</vt:lpstr>
      <vt:lpstr>Flow</vt:lpstr>
      <vt:lpstr>Flow</vt:lpstr>
      <vt:lpstr>Flow</vt:lpstr>
      <vt:lpstr>Slide 1</vt:lpstr>
      <vt:lpstr>Slide 2</vt:lpstr>
      <vt:lpstr>There are many challenges  that we face in our lives.</vt:lpstr>
      <vt:lpstr>There are many challenges  that we face in our lives.</vt:lpstr>
      <vt:lpstr>There are many challenges  that we face in our lives.</vt:lpstr>
      <vt:lpstr>We all face Choices</vt:lpstr>
      <vt:lpstr>We all Face Choices</vt:lpstr>
      <vt:lpstr>We all face Choices</vt:lpstr>
      <vt:lpstr> Dealing with the things that are beyond our control!</vt:lpstr>
      <vt:lpstr>Dealing with the things that are beyond our control!</vt:lpstr>
      <vt:lpstr>Dealing with the things that are beyond our control!</vt:lpstr>
      <vt:lpstr> Dealing with the things that are beyond our control!</vt:lpstr>
      <vt:lpstr> Dealing with the things that are beyond our control!</vt:lpstr>
      <vt:lpstr> Dealing with the things that are beyond our control!</vt:lpstr>
      <vt:lpstr>Conclusion:</vt:lpstr>
      <vt:lpstr>Conclusion:</vt:lpstr>
      <vt:lpstr>Conclusion:</vt:lpstr>
      <vt:lpstr>Conclusion:</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Dealing with Sin and Other Difficulties in Our Lives</dc:title>
  <dc:creator>Robert B. c</dc:creator>
  <cp:lastModifiedBy>Eastside</cp:lastModifiedBy>
  <cp:revision>45</cp:revision>
  <dcterms:created xsi:type="dcterms:W3CDTF">2008-03-25T01:46:10Z</dcterms:created>
  <dcterms:modified xsi:type="dcterms:W3CDTF">2008-04-27T16:17:48Z</dcterms:modified>
</cp:coreProperties>
</file>